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61" r:id="rId4"/>
    <p:sldId id="269" r:id="rId5"/>
    <p:sldId id="270" r:id="rId6"/>
    <p:sldId id="41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41"/>
    <p:restoredTop sz="92144"/>
  </p:normalViewPr>
  <p:slideViewPr>
    <p:cSldViewPr snapToGrid="0" snapToObjects="1">
      <p:cViewPr varScale="1">
        <p:scale>
          <a:sx n="105" d="100"/>
          <a:sy n="105" d="100"/>
        </p:scale>
        <p:origin x="536"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4B5F7-5D6A-4F46-9742-59E777B4ED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4285E4-C03D-6F46-9F9D-FCBF77FCFA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6C8D13-B554-C84A-B890-845B462B1416}"/>
              </a:ext>
            </a:extLst>
          </p:cNvPr>
          <p:cNvSpPr>
            <a:spLocks noGrp="1"/>
          </p:cNvSpPr>
          <p:nvPr>
            <p:ph type="dt" sz="half" idx="10"/>
          </p:nvPr>
        </p:nvSpPr>
        <p:spPr/>
        <p:txBody>
          <a:bodyPr/>
          <a:lstStyle/>
          <a:p>
            <a:fld id="{4CEBA391-5608-634C-A1FB-5D2B02488E04}" type="datetimeFigureOut">
              <a:rPr lang="en-US" smtClean="0"/>
              <a:t>8/26/19</a:t>
            </a:fld>
            <a:endParaRPr lang="en-US"/>
          </a:p>
        </p:txBody>
      </p:sp>
      <p:sp>
        <p:nvSpPr>
          <p:cNvPr id="5" name="Footer Placeholder 4">
            <a:extLst>
              <a:ext uri="{FF2B5EF4-FFF2-40B4-BE49-F238E27FC236}">
                <a16:creationId xmlns:a16="http://schemas.microsoft.com/office/drawing/2014/main" id="{1378A648-C142-DF4B-BD52-E2A30BAB9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8A42C6-208F-4440-BC8C-650858835921}"/>
              </a:ext>
            </a:extLst>
          </p:cNvPr>
          <p:cNvSpPr>
            <a:spLocks noGrp="1"/>
          </p:cNvSpPr>
          <p:nvPr>
            <p:ph type="sldNum" sz="quarter" idx="12"/>
          </p:nvPr>
        </p:nvSpPr>
        <p:spPr/>
        <p:txBody>
          <a:bodyPr/>
          <a:lstStyle/>
          <a:p>
            <a:fld id="{AB48BFC8-1DB7-7743-8C4F-153481A999BD}" type="slidenum">
              <a:rPr lang="en-US" smtClean="0"/>
              <a:t>‹#›</a:t>
            </a:fld>
            <a:endParaRPr lang="en-US"/>
          </a:p>
        </p:txBody>
      </p:sp>
    </p:spTree>
    <p:extLst>
      <p:ext uri="{BB962C8B-B14F-4D97-AF65-F5344CB8AC3E}">
        <p14:creationId xmlns:p14="http://schemas.microsoft.com/office/powerpoint/2010/main" val="2476650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DA6C-FB19-A74F-AD30-DD2132929A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253283-CD9A-A943-A807-8A479DD1964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3C845D-319A-D343-8E50-0388CF8DB459}"/>
              </a:ext>
            </a:extLst>
          </p:cNvPr>
          <p:cNvSpPr>
            <a:spLocks noGrp="1"/>
          </p:cNvSpPr>
          <p:nvPr>
            <p:ph type="dt" sz="half" idx="10"/>
          </p:nvPr>
        </p:nvSpPr>
        <p:spPr/>
        <p:txBody>
          <a:bodyPr/>
          <a:lstStyle/>
          <a:p>
            <a:fld id="{4CEBA391-5608-634C-A1FB-5D2B02488E04}" type="datetimeFigureOut">
              <a:rPr lang="en-US" smtClean="0"/>
              <a:t>8/26/19</a:t>
            </a:fld>
            <a:endParaRPr lang="en-US"/>
          </a:p>
        </p:txBody>
      </p:sp>
      <p:sp>
        <p:nvSpPr>
          <p:cNvPr id="5" name="Footer Placeholder 4">
            <a:extLst>
              <a:ext uri="{FF2B5EF4-FFF2-40B4-BE49-F238E27FC236}">
                <a16:creationId xmlns:a16="http://schemas.microsoft.com/office/drawing/2014/main" id="{AFDA3AD5-3B27-2A4E-A84D-1168E15E8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607A1-0E44-4E48-B943-AAC1C12EC454}"/>
              </a:ext>
            </a:extLst>
          </p:cNvPr>
          <p:cNvSpPr>
            <a:spLocks noGrp="1"/>
          </p:cNvSpPr>
          <p:nvPr>
            <p:ph type="sldNum" sz="quarter" idx="12"/>
          </p:nvPr>
        </p:nvSpPr>
        <p:spPr/>
        <p:txBody>
          <a:bodyPr/>
          <a:lstStyle/>
          <a:p>
            <a:fld id="{AB48BFC8-1DB7-7743-8C4F-153481A999BD}" type="slidenum">
              <a:rPr lang="en-US" smtClean="0"/>
              <a:t>‹#›</a:t>
            </a:fld>
            <a:endParaRPr lang="en-US"/>
          </a:p>
        </p:txBody>
      </p:sp>
    </p:spTree>
    <p:extLst>
      <p:ext uri="{BB962C8B-B14F-4D97-AF65-F5344CB8AC3E}">
        <p14:creationId xmlns:p14="http://schemas.microsoft.com/office/powerpoint/2010/main" val="133804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1DAA46-8692-CC46-B4D9-9E515CEF1D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A7C324-90C6-BC40-9E76-55FD6840BE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20AAE-561F-1348-8093-509172B446D7}"/>
              </a:ext>
            </a:extLst>
          </p:cNvPr>
          <p:cNvSpPr>
            <a:spLocks noGrp="1"/>
          </p:cNvSpPr>
          <p:nvPr>
            <p:ph type="dt" sz="half" idx="10"/>
          </p:nvPr>
        </p:nvSpPr>
        <p:spPr/>
        <p:txBody>
          <a:bodyPr/>
          <a:lstStyle/>
          <a:p>
            <a:fld id="{4CEBA391-5608-634C-A1FB-5D2B02488E04}" type="datetimeFigureOut">
              <a:rPr lang="en-US" smtClean="0"/>
              <a:t>8/26/19</a:t>
            </a:fld>
            <a:endParaRPr lang="en-US"/>
          </a:p>
        </p:txBody>
      </p:sp>
      <p:sp>
        <p:nvSpPr>
          <p:cNvPr id="5" name="Footer Placeholder 4">
            <a:extLst>
              <a:ext uri="{FF2B5EF4-FFF2-40B4-BE49-F238E27FC236}">
                <a16:creationId xmlns:a16="http://schemas.microsoft.com/office/drawing/2014/main" id="{1C3AC049-23D1-9045-B007-39BBD37A9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6317D-B710-404C-90E6-FD1AF45EA199}"/>
              </a:ext>
            </a:extLst>
          </p:cNvPr>
          <p:cNvSpPr>
            <a:spLocks noGrp="1"/>
          </p:cNvSpPr>
          <p:nvPr>
            <p:ph type="sldNum" sz="quarter" idx="12"/>
          </p:nvPr>
        </p:nvSpPr>
        <p:spPr/>
        <p:txBody>
          <a:bodyPr/>
          <a:lstStyle/>
          <a:p>
            <a:fld id="{AB48BFC8-1DB7-7743-8C4F-153481A999BD}" type="slidenum">
              <a:rPr lang="en-US" smtClean="0"/>
              <a:t>‹#›</a:t>
            </a:fld>
            <a:endParaRPr lang="en-US"/>
          </a:p>
        </p:txBody>
      </p:sp>
    </p:spTree>
    <p:extLst>
      <p:ext uri="{BB962C8B-B14F-4D97-AF65-F5344CB8AC3E}">
        <p14:creationId xmlns:p14="http://schemas.microsoft.com/office/powerpoint/2010/main" val="128168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1BC8-578C-FD4E-8B3A-C5A5550415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0F4EBA-07FA-9643-8C18-F0F60E0D70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CAAC4-D532-A943-8317-46A3810DAD8A}"/>
              </a:ext>
            </a:extLst>
          </p:cNvPr>
          <p:cNvSpPr>
            <a:spLocks noGrp="1"/>
          </p:cNvSpPr>
          <p:nvPr>
            <p:ph type="dt" sz="half" idx="10"/>
          </p:nvPr>
        </p:nvSpPr>
        <p:spPr/>
        <p:txBody>
          <a:bodyPr/>
          <a:lstStyle/>
          <a:p>
            <a:fld id="{4CEBA391-5608-634C-A1FB-5D2B02488E04}" type="datetimeFigureOut">
              <a:rPr lang="en-US" smtClean="0"/>
              <a:t>8/26/19</a:t>
            </a:fld>
            <a:endParaRPr lang="en-US"/>
          </a:p>
        </p:txBody>
      </p:sp>
      <p:sp>
        <p:nvSpPr>
          <p:cNvPr id="5" name="Footer Placeholder 4">
            <a:extLst>
              <a:ext uri="{FF2B5EF4-FFF2-40B4-BE49-F238E27FC236}">
                <a16:creationId xmlns:a16="http://schemas.microsoft.com/office/drawing/2014/main" id="{4AD3ACCB-35E2-3F48-AE4A-ED130976C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14BB6-EAFD-BC42-B45B-61D13B694239}"/>
              </a:ext>
            </a:extLst>
          </p:cNvPr>
          <p:cNvSpPr>
            <a:spLocks noGrp="1"/>
          </p:cNvSpPr>
          <p:nvPr>
            <p:ph type="sldNum" sz="quarter" idx="12"/>
          </p:nvPr>
        </p:nvSpPr>
        <p:spPr/>
        <p:txBody>
          <a:bodyPr/>
          <a:lstStyle/>
          <a:p>
            <a:fld id="{AB48BFC8-1DB7-7743-8C4F-153481A999BD}" type="slidenum">
              <a:rPr lang="en-US" smtClean="0"/>
              <a:t>‹#›</a:t>
            </a:fld>
            <a:endParaRPr lang="en-US"/>
          </a:p>
        </p:txBody>
      </p:sp>
    </p:spTree>
    <p:extLst>
      <p:ext uri="{BB962C8B-B14F-4D97-AF65-F5344CB8AC3E}">
        <p14:creationId xmlns:p14="http://schemas.microsoft.com/office/powerpoint/2010/main" val="411224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AD0E-8120-6846-9013-385BD29EB9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FC8EB0-E9F3-0B4C-AE71-0D4A4007E4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9AFDCD-75B3-F846-BC2E-30AAE0C78F4C}"/>
              </a:ext>
            </a:extLst>
          </p:cNvPr>
          <p:cNvSpPr>
            <a:spLocks noGrp="1"/>
          </p:cNvSpPr>
          <p:nvPr>
            <p:ph type="dt" sz="half" idx="10"/>
          </p:nvPr>
        </p:nvSpPr>
        <p:spPr/>
        <p:txBody>
          <a:bodyPr/>
          <a:lstStyle/>
          <a:p>
            <a:fld id="{4CEBA391-5608-634C-A1FB-5D2B02488E04}" type="datetimeFigureOut">
              <a:rPr lang="en-US" smtClean="0"/>
              <a:t>8/26/19</a:t>
            </a:fld>
            <a:endParaRPr lang="en-US"/>
          </a:p>
        </p:txBody>
      </p:sp>
      <p:sp>
        <p:nvSpPr>
          <p:cNvPr id="5" name="Footer Placeholder 4">
            <a:extLst>
              <a:ext uri="{FF2B5EF4-FFF2-40B4-BE49-F238E27FC236}">
                <a16:creationId xmlns:a16="http://schemas.microsoft.com/office/drawing/2014/main" id="{5D1B63FE-2E37-2143-A632-74C93AC20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DDB92-07BA-3F4D-8675-ECC995CE9611}"/>
              </a:ext>
            </a:extLst>
          </p:cNvPr>
          <p:cNvSpPr>
            <a:spLocks noGrp="1"/>
          </p:cNvSpPr>
          <p:nvPr>
            <p:ph type="sldNum" sz="quarter" idx="12"/>
          </p:nvPr>
        </p:nvSpPr>
        <p:spPr/>
        <p:txBody>
          <a:bodyPr/>
          <a:lstStyle/>
          <a:p>
            <a:fld id="{AB48BFC8-1DB7-7743-8C4F-153481A999BD}" type="slidenum">
              <a:rPr lang="en-US" smtClean="0"/>
              <a:t>‹#›</a:t>
            </a:fld>
            <a:endParaRPr lang="en-US"/>
          </a:p>
        </p:txBody>
      </p:sp>
    </p:spTree>
    <p:extLst>
      <p:ext uri="{BB962C8B-B14F-4D97-AF65-F5344CB8AC3E}">
        <p14:creationId xmlns:p14="http://schemas.microsoft.com/office/powerpoint/2010/main" val="109714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DF956-61C0-DF46-8D5F-DDF360D31F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1DA7D7-5C65-DC4E-BA42-735E050CE37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E7CF4A-B50B-7B41-922C-500217B6B08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4389FE-D496-3747-AAA9-CB12AE46C96C}"/>
              </a:ext>
            </a:extLst>
          </p:cNvPr>
          <p:cNvSpPr>
            <a:spLocks noGrp="1"/>
          </p:cNvSpPr>
          <p:nvPr>
            <p:ph type="dt" sz="half" idx="10"/>
          </p:nvPr>
        </p:nvSpPr>
        <p:spPr/>
        <p:txBody>
          <a:bodyPr/>
          <a:lstStyle/>
          <a:p>
            <a:fld id="{4CEBA391-5608-634C-A1FB-5D2B02488E04}" type="datetimeFigureOut">
              <a:rPr lang="en-US" smtClean="0"/>
              <a:t>8/26/19</a:t>
            </a:fld>
            <a:endParaRPr lang="en-US"/>
          </a:p>
        </p:txBody>
      </p:sp>
      <p:sp>
        <p:nvSpPr>
          <p:cNvPr id="6" name="Footer Placeholder 5">
            <a:extLst>
              <a:ext uri="{FF2B5EF4-FFF2-40B4-BE49-F238E27FC236}">
                <a16:creationId xmlns:a16="http://schemas.microsoft.com/office/drawing/2014/main" id="{777448DB-BDBC-5340-890B-608357CCEB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0265C-2EDC-9B49-99BE-57F1893D9414}"/>
              </a:ext>
            </a:extLst>
          </p:cNvPr>
          <p:cNvSpPr>
            <a:spLocks noGrp="1"/>
          </p:cNvSpPr>
          <p:nvPr>
            <p:ph type="sldNum" sz="quarter" idx="12"/>
          </p:nvPr>
        </p:nvSpPr>
        <p:spPr/>
        <p:txBody>
          <a:bodyPr/>
          <a:lstStyle/>
          <a:p>
            <a:fld id="{AB48BFC8-1DB7-7743-8C4F-153481A999BD}" type="slidenum">
              <a:rPr lang="en-US" smtClean="0"/>
              <a:t>‹#›</a:t>
            </a:fld>
            <a:endParaRPr lang="en-US"/>
          </a:p>
        </p:txBody>
      </p:sp>
    </p:spTree>
    <p:extLst>
      <p:ext uri="{BB962C8B-B14F-4D97-AF65-F5344CB8AC3E}">
        <p14:creationId xmlns:p14="http://schemas.microsoft.com/office/powerpoint/2010/main" val="252408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46E9-1A66-114F-805C-0068D957FE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9A51E0-A3A4-D847-B967-881ED43CA8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6CA009-7803-D44E-9641-82B28D7FB96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29C9B8-EA4D-0D4E-B3F5-1B7973CA6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2B5146-D827-7447-90F1-83047AA991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F0F0A2-0D1C-2A4D-BAB6-6AA6D414F227}"/>
              </a:ext>
            </a:extLst>
          </p:cNvPr>
          <p:cNvSpPr>
            <a:spLocks noGrp="1"/>
          </p:cNvSpPr>
          <p:nvPr>
            <p:ph type="dt" sz="half" idx="10"/>
          </p:nvPr>
        </p:nvSpPr>
        <p:spPr/>
        <p:txBody>
          <a:bodyPr/>
          <a:lstStyle/>
          <a:p>
            <a:fld id="{4CEBA391-5608-634C-A1FB-5D2B02488E04}" type="datetimeFigureOut">
              <a:rPr lang="en-US" smtClean="0"/>
              <a:t>8/26/19</a:t>
            </a:fld>
            <a:endParaRPr lang="en-US"/>
          </a:p>
        </p:txBody>
      </p:sp>
      <p:sp>
        <p:nvSpPr>
          <p:cNvPr id="8" name="Footer Placeholder 7">
            <a:extLst>
              <a:ext uri="{FF2B5EF4-FFF2-40B4-BE49-F238E27FC236}">
                <a16:creationId xmlns:a16="http://schemas.microsoft.com/office/drawing/2014/main" id="{7D8D7861-7323-C844-8BBD-5232EB830A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5BE0C-F42C-7B4C-A7B8-9EF1B24FAAE7}"/>
              </a:ext>
            </a:extLst>
          </p:cNvPr>
          <p:cNvSpPr>
            <a:spLocks noGrp="1"/>
          </p:cNvSpPr>
          <p:nvPr>
            <p:ph type="sldNum" sz="quarter" idx="12"/>
          </p:nvPr>
        </p:nvSpPr>
        <p:spPr/>
        <p:txBody>
          <a:bodyPr/>
          <a:lstStyle/>
          <a:p>
            <a:fld id="{AB48BFC8-1DB7-7743-8C4F-153481A999BD}" type="slidenum">
              <a:rPr lang="en-US" smtClean="0"/>
              <a:t>‹#›</a:t>
            </a:fld>
            <a:endParaRPr lang="en-US"/>
          </a:p>
        </p:txBody>
      </p:sp>
    </p:spTree>
    <p:extLst>
      <p:ext uri="{BB962C8B-B14F-4D97-AF65-F5344CB8AC3E}">
        <p14:creationId xmlns:p14="http://schemas.microsoft.com/office/powerpoint/2010/main" val="108340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03A20-62C9-9B43-8815-789F64035C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1DD8BE-3A26-F149-97AB-D6A43EAAF793}"/>
              </a:ext>
            </a:extLst>
          </p:cNvPr>
          <p:cNvSpPr>
            <a:spLocks noGrp="1"/>
          </p:cNvSpPr>
          <p:nvPr>
            <p:ph type="dt" sz="half" idx="10"/>
          </p:nvPr>
        </p:nvSpPr>
        <p:spPr/>
        <p:txBody>
          <a:bodyPr/>
          <a:lstStyle/>
          <a:p>
            <a:fld id="{4CEBA391-5608-634C-A1FB-5D2B02488E04}" type="datetimeFigureOut">
              <a:rPr lang="en-US" smtClean="0"/>
              <a:t>8/26/19</a:t>
            </a:fld>
            <a:endParaRPr lang="en-US"/>
          </a:p>
        </p:txBody>
      </p:sp>
      <p:sp>
        <p:nvSpPr>
          <p:cNvPr id="4" name="Footer Placeholder 3">
            <a:extLst>
              <a:ext uri="{FF2B5EF4-FFF2-40B4-BE49-F238E27FC236}">
                <a16:creationId xmlns:a16="http://schemas.microsoft.com/office/drawing/2014/main" id="{E0176707-5926-AE49-948C-447D53AF87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DCE177-20B5-EA49-954B-F876BCD93A81}"/>
              </a:ext>
            </a:extLst>
          </p:cNvPr>
          <p:cNvSpPr>
            <a:spLocks noGrp="1"/>
          </p:cNvSpPr>
          <p:nvPr>
            <p:ph type="sldNum" sz="quarter" idx="12"/>
          </p:nvPr>
        </p:nvSpPr>
        <p:spPr/>
        <p:txBody>
          <a:bodyPr/>
          <a:lstStyle/>
          <a:p>
            <a:fld id="{AB48BFC8-1DB7-7743-8C4F-153481A999BD}" type="slidenum">
              <a:rPr lang="en-US" smtClean="0"/>
              <a:t>‹#›</a:t>
            </a:fld>
            <a:endParaRPr lang="en-US"/>
          </a:p>
        </p:txBody>
      </p:sp>
    </p:spTree>
    <p:extLst>
      <p:ext uri="{BB962C8B-B14F-4D97-AF65-F5344CB8AC3E}">
        <p14:creationId xmlns:p14="http://schemas.microsoft.com/office/powerpoint/2010/main" val="367979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1CBB9E-8618-7A4F-ACC4-8CC60D1749C0}"/>
              </a:ext>
            </a:extLst>
          </p:cNvPr>
          <p:cNvSpPr>
            <a:spLocks noGrp="1"/>
          </p:cNvSpPr>
          <p:nvPr>
            <p:ph type="dt" sz="half" idx="10"/>
          </p:nvPr>
        </p:nvSpPr>
        <p:spPr/>
        <p:txBody>
          <a:bodyPr/>
          <a:lstStyle/>
          <a:p>
            <a:fld id="{4CEBA391-5608-634C-A1FB-5D2B02488E04}" type="datetimeFigureOut">
              <a:rPr lang="en-US" smtClean="0"/>
              <a:t>8/26/19</a:t>
            </a:fld>
            <a:endParaRPr lang="en-US"/>
          </a:p>
        </p:txBody>
      </p:sp>
      <p:sp>
        <p:nvSpPr>
          <p:cNvPr id="3" name="Footer Placeholder 2">
            <a:extLst>
              <a:ext uri="{FF2B5EF4-FFF2-40B4-BE49-F238E27FC236}">
                <a16:creationId xmlns:a16="http://schemas.microsoft.com/office/drawing/2014/main" id="{79BF9F99-C632-6247-888E-F082DBB4AF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B538F-3AE8-3F4C-932E-0121093A2722}"/>
              </a:ext>
            </a:extLst>
          </p:cNvPr>
          <p:cNvSpPr>
            <a:spLocks noGrp="1"/>
          </p:cNvSpPr>
          <p:nvPr>
            <p:ph type="sldNum" sz="quarter" idx="12"/>
          </p:nvPr>
        </p:nvSpPr>
        <p:spPr/>
        <p:txBody>
          <a:bodyPr/>
          <a:lstStyle/>
          <a:p>
            <a:fld id="{AB48BFC8-1DB7-7743-8C4F-153481A999BD}" type="slidenum">
              <a:rPr lang="en-US" smtClean="0"/>
              <a:t>‹#›</a:t>
            </a:fld>
            <a:endParaRPr lang="en-US"/>
          </a:p>
        </p:txBody>
      </p:sp>
    </p:spTree>
    <p:extLst>
      <p:ext uri="{BB962C8B-B14F-4D97-AF65-F5344CB8AC3E}">
        <p14:creationId xmlns:p14="http://schemas.microsoft.com/office/powerpoint/2010/main" val="244735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5C9D-0980-7544-A71D-CAC9F953FC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F52580-4CFC-7B41-A46E-1789775C01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CA2CBD-B9C8-4B49-B8CE-760BEA20F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12785B-4B9C-F348-AA42-8BAC351A688E}"/>
              </a:ext>
            </a:extLst>
          </p:cNvPr>
          <p:cNvSpPr>
            <a:spLocks noGrp="1"/>
          </p:cNvSpPr>
          <p:nvPr>
            <p:ph type="dt" sz="half" idx="10"/>
          </p:nvPr>
        </p:nvSpPr>
        <p:spPr/>
        <p:txBody>
          <a:bodyPr/>
          <a:lstStyle/>
          <a:p>
            <a:fld id="{4CEBA391-5608-634C-A1FB-5D2B02488E04}" type="datetimeFigureOut">
              <a:rPr lang="en-US" smtClean="0"/>
              <a:t>8/26/19</a:t>
            </a:fld>
            <a:endParaRPr lang="en-US"/>
          </a:p>
        </p:txBody>
      </p:sp>
      <p:sp>
        <p:nvSpPr>
          <p:cNvPr id="6" name="Footer Placeholder 5">
            <a:extLst>
              <a:ext uri="{FF2B5EF4-FFF2-40B4-BE49-F238E27FC236}">
                <a16:creationId xmlns:a16="http://schemas.microsoft.com/office/drawing/2014/main" id="{9609A9EB-CD86-254E-836D-ECACEA6B60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820C97-44AD-E04D-ADC9-00C037E5A384}"/>
              </a:ext>
            </a:extLst>
          </p:cNvPr>
          <p:cNvSpPr>
            <a:spLocks noGrp="1"/>
          </p:cNvSpPr>
          <p:nvPr>
            <p:ph type="sldNum" sz="quarter" idx="12"/>
          </p:nvPr>
        </p:nvSpPr>
        <p:spPr/>
        <p:txBody>
          <a:bodyPr/>
          <a:lstStyle/>
          <a:p>
            <a:fld id="{AB48BFC8-1DB7-7743-8C4F-153481A999BD}" type="slidenum">
              <a:rPr lang="en-US" smtClean="0"/>
              <a:t>‹#›</a:t>
            </a:fld>
            <a:endParaRPr lang="en-US"/>
          </a:p>
        </p:txBody>
      </p:sp>
    </p:spTree>
    <p:extLst>
      <p:ext uri="{BB962C8B-B14F-4D97-AF65-F5344CB8AC3E}">
        <p14:creationId xmlns:p14="http://schemas.microsoft.com/office/powerpoint/2010/main" val="106886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2217-1E1E-CE44-8C5D-4658134AB1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93BAE2-C537-1C49-93FF-80C0E14013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EE1F3A-5A09-D646-9DAC-894D3BE6F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28629CC-A07A-0941-8C6F-D56BA4DA6F0D}"/>
              </a:ext>
            </a:extLst>
          </p:cNvPr>
          <p:cNvSpPr>
            <a:spLocks noGrp="1"/>
          </p:cNvSpPr>
          <p:nvPr>
            <p:ph type="dt" sz="half" idx="10"/>
          </p:nvPr>
        </p:nvSpPr>
        <p:spPr/>
        <p:txBody>
          <a:bodyPr/>
          <a:lstStyle/>
          <a:p>
            <a:fld id="{4CEBA391-5608-634C-A1FB-5D2B02488E04}" type="datetimeFigureOut">
              <a:rPr lang="en-US" smtClean="0"/>
              <a:t>8/26/19</a:t>
            </a:fld>
            <a:endParaRPr lang="en-US"/>
          </a:p>
        </p:txBody>
      </p:sp>
      <p:sp>
        <p:nvSpPr>
          <p:cNvPr id="6" name="Footer Placeholder 5">
            <a:extLst>
              <a:ext uri="{FF2B5EF4-FFF2-40B4-BE49-F238E27FC236}">
                <a16:creationId xmlns:a16="http://schemas.microsoft.com/office/drawing/2014/main" id="{B0B6B23F-AB41-024F-A47F-F6FBB18695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2C81D-95F6-044C-9CAD-CB2F4EA21B08}"/>
              </a:ext>
            </a:extLst>
          </p:cNvPr>
          <p:cNvSpPr>
            <a:spLocks noGrp="1"/>
          </p:cNvSpPr>
          <p:nvPr>
            <p:ph type="sldNum" sz="quarter" idx="12"/>
          </p:nvPr>
        </p:nvSpPr>
        <p:spPr/>
        <p:txBody>
          <a:bodyPr/>
          <a:lstStyle/>
          <a:p>
            <a:fld id="{AB48BFC8-1DB7-7743-8C4F-153481A999BD}" type="slidenum">
              <a:rPr lang="en-US" smtClean="0"/>
              <a:t>‹#›</a:t>
            </a:fld>
            <a:endParaRPr lang="en-US"/>
          </a:p>
        </p:txBody>
      </p:sp>
    </p:spTree>
    <p:extLst>
      <p:ext uri="{BB962C8B-B14F-4D97-AF65-F5344CB8AC3E}">
        <p14:creationId xmlns:p14="http://schemas.microsoft.com/office/powerpoint/2010/main" val="252581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E45098-6B27-DF44-999A-DC0CEB873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BCFAB9-AC0B-FB4E-A4B8-E45AB8BBDA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FA0EB-74C2-DF41-9E91-D6B429B7E7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BA391-5608-634C-A1FB-5D2B02488E04}" type="datetimeFigureOut">
              <a:rPr lang="en-US" smtClean="0"/>
              <a:t>8/26/19</a:t>
            </a:fld>
            <a:endParaRPr lang="en-US"/>
          </a:p>
        </p:txBody>
      </p:sp>
      <p:sp>
        <p:nvSpPr>
          <p:cNvPr id="5" name="Footer Placeholder 4">
            <a:extLst>
              <a:ext uri="{FF2B5EF4-FFF2-40B4-BE49-F238E27FC236}">
                <a16:creationId xmlns:a16="http://schemas.microsoft.com/office/drawing/2014/main" id="{DA6AAF4F-1765-2C44-8137-C22DB9AB3B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55DD3D-C476-E04D-B555-E0925CCB4E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8BFC8-1DB7-7743-8C4F-153481A999BD}" type="slidenum">
              <a:rPr lang="en-US" smtClean="0"/>
              <a:t>‹#›</a:t>
            </a:fld>
            <a:endParaRPr lang="en-US"/>
          </a:p>
        </p:txBody>
      </p:sp>
    </p:spTree>
    <p:extLst>
      <p:ext uri="{BB962C8B-B14F-4D97-AF65-F5344CB8AC3E}">
        <p14:creationId xmlns:p14="http://schemas.microsoft.com/office/powerpoint/2010/main" val="2595354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DE033-86C9-7443-8A1E-801C5E497AE0}"/>
              </a:ext>
            </a:extLst>
          </p:cNvPr>
          <p:cNvSpPr>
            <a:spLocks noGrp="1"/>
          </p:cNvSpPr>
          <p:nvPr>
            <p:ph type="ctrTitle"/>
          </p:nvPr>
        </p:nvSpPr>
        <p:spPr/>
        <p:txBody>
          <a:bodyPr/>
          <a:lstStyle/>
          <a:p>
            <a:r>
              <a:rPr lang="en-US" dirty="0"/>
              <a:t>Atmospheric Gases</a:t>
            </a:r>
          </a:p>
        </p:txBody>
      </p:sp>
      <p:sp>
        <p:nvSpPr>
          <p:cNvPr id="3" name="Subtitle 2">
            <a:extLst>
              <a:ext uri="{FF2B5EF4-FFF2-40B4-BE49-F238E27FC236}">
                <a16:creationId xmlns:a16="http://schemas.microsoft.com/office/drawing/2014/main" id="{F9372FDB-CD66-7E4E-8A89-8BDACCDD0630}"/>
              </a:ext>
            </a:extLst>
          </p:cNvPr>
          <p:cNvSpPr>
            <a:spLocks noGrp="1"/>
          </p:cNvSpPr>
          <p:nvPr>
            <p:ph type="subTitle" idx="1"/>
          </p:nvPr>
        </p:nvSpPr>
        <p:spPr/>
        <p:txBody>
          <a:bodyPr/>
          <a:lstStyle/>
          <a:p>
            <a:r>
              <a:rPr lang="en-US" dirty="0"/>
              <a:t>8-27-19</a:t>
            </a:r>
          </a:p>
        </p:txBody>
      </p:sp>
    </p:spTree>
    <p:extLst>
      <p:ext uri="{BB962C8B-B14F-4D97-AF65-F5344CB8AC3E}">
        <p14:creationId xmlns:p14="http://schemas.microsoft.com/office/powerpoint/2010/main" val="1107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1164" name="Oval 204">
            <a:extLst>
              <a:ext uri="{FF2B5EF4-FFF2-40B4-BE49-F238E27FC236}">
                <a16:creationId xmlns:a16="http://schemas.microsoft.com/office/drawing/2014/main" id="{429B00C2-AD0A-B246-B31A-7CED4382CEE2}"/>
              </a:ext>
            </a:extLst>
          </p:cNvPr>
          <p:cNvSpPr>
            <a:spLocks noChangeArrowheads="1"/>
          </p:cNvSpPr>
          <p:nvPr/>
        </p:nvSpPr>
        <p:spPr bwMode="auto">
          <a:xfrm>
            <a:off x="-4495800" y="-3733800"/>
            <a:ext cx="22631400" cy="16611600"/>
          </a:xfrm>
          <a:prstGeom prst="ellipse">
            <a:avLst/>
          </a:prstGeom>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graphicFrame>
        <p:nvGraphicFramePr>
          <p:cNvPr id="41163" name="Group 203">
            <a:extLst>
              <a:ext uri="{FF2B5EF4-FFF2-40B4-BE49-F238E27FC236}">
                <a16:creationId xmlns:a16="http://schemas.microsoft.com/office/drawing/2014/main" id="{BCF693A0-2890-3348-A062-F5CF57B49E8E}"/>
              </a:ext>
            </a:extLst>
          </p:cNvPr>
          <p:cNvGraphicFramePr>
            <a:graphicFrameLocks noGrp="1"/>
          </p:cNvGraphicFramePr>
          <p:nvPr/>
        </p:nvGraphicFramePr>
        <p:xfrm>
          <a:off x="2286000" y="1066800"/>
          <a:ext cx="7239000" cy="5059552"/>
        </p:xfrm>
        <a:graphic>
          <a:graphicData uri="http://schemas.openxmlformats.org/drawingml/2006/table">
            <a:tbl>
              <a:tblPr/>
              <a:tblGrid>
                <a:gridCol w="533400">
                  <a:extLst>
                    <a:ext uri="{9D8B030D-6E8A-4147-A177-3AD203B41FA5}">
                      <a16:colId xmlns:a16="http://schemas.microsoft.com/office/drawing/2014/main" val="20000"/>
                    </a:ext>
                  </a:extLst>
                </a:gridCol>
                <a:gridCol w="2374900">
                  <a:extLst>
                    <a:ext uri="{9D8B030D-6E8A-4147-A177-3AD203B41FA5}">
                      <a16:colId xmlns:a16="http://schemas.microsoft.com/office/drawing/2014/main" val="20001"/>
                    </a:ext>
                  </a:extLst>
                </a:gridCol>
                <a:gridCol w="4330700">
                  <a:extLst>
                    <a:ext uri="{9D8B030D-6E8A-4147-A177-3AD203B41FA5}">
                      <a16:colId xmlns:a16="http://schemas.microsoft.com/office/drawing/2014/main" val="20002"/>
                    </a:ext>
                  </a:extLst>
                </a:gridCol>
              </a:tblGrid>
              <a:tr h="1371516">
                <a:tc rowSpan="4">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bg1"/>
                        </a:solidFill>
                        <a:effectLst/>
                        <a:latin typeface="Times New Roman" pitchFamily="18" charset="0"/>
                        <a:cs typeface="Times New Roman" pitchFamily="18" charset="0"/>
                      </a:endParaRPr>
                    </a:p>
                  </a:txBody>
                  <a:tcPr marT="45704" marB="45704"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NewRomanPSMT" charset="0"/>
                        </a:rPr>
                        <a:t>Nitrogen and Oxygen</a:t>
                      </a:r>
                      <a:endParaRPr kumimoji="0" lang="en-US" altLang="en-US" sz="2800" b="0" i="0" u="none" strike="noStrike" cap="none" normalizeH="0" baseline="0" dirty="0">
                        <a:ln>
                          <a:noFill/>
                        </a:ln>
                        <a:solidFill>
                          <a:schemeClr val="bg1"/>
                        </a:solidFill>
                        <a:effectLst/>
                        <a:latin typeface="Arial" pitchFamily="34" charset="0"/>
                        <a:ea typeface="Times New Roman" pitchFamily="18" charset="0"/>
                        <a:cs typeface="TimesNewRomanPSMT" charset="0"/>
                      </a:endParaRPr>
                    </a:p>
                  </a:txBody>
                  <a:tcPr marT="45704" marB="45704"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Symbol" pitchFamily="18" charset="2"/>
                        </a:rPr>
                        <a:t>· </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NewRomanPSMT" charset="0"/>
                        </a:rPr>
                        <a:t>the two most common gases; found throughout all the layers</a:t>
                      </a:r>
                      <a:endParaRPr kumimoji="0" lang="en-US" altLang="en-US" sz="2800" b="0" i="0" u="none" strike="noStrike" cap="none" normalizeH="0" baseline="0" dirty="0">
                        <a:ln>
                          <a:noFill/>
                        </a:ln>
                        <a:solidFill>
                          <a:schemeClr val="bg1"/>
                        </a:solidFill>
                        <a:effectLst/>
                        <a:latin typeface="Arial" pitchFamily="34" charset="0"/>
                      </a:endParaRPr>
                    </a:p>
                  </a:txBody>
                  <a:tcPr marT="45704" marB="45704"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4814">
                <a:tc vMerge="1">
                  <a:txBody>
                    <a:bodyPr/>
                    <a:lstStyle/>
                    <a:p>
                      <a:endParaRPr lang="en-US"/>
                    </a:p>
                  </a:txBody>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NewRomanPSMT" charset="0"/>
                        </a:rPr>
                        <a:t>Ozone</a:t>
                      </a:r>
                      <a:endParaRPr kumimoji="0" lang="en-US" altLang="en-US" sz="2800" b="0" i="0" u="none" strike="noStrike" cap="none" normalizeH="0" baseline="0" dirty="0">
                        <a:ln>
                          <a:noFill/>
                        </a:ln>
                        <a:solidFill>
                          <a:schemeClr val="bg1"/>
                        </a:solidFill>
                        <a:effectLst/>
                        <a:latin typeface="Arial" pitchFamily="34" charset="0"/>
                        <a:ea typeface="Times New Roman" pitchFamily="18" charset="0"/>
                        <a:cs typeface="TimesNewRomanPSMT" charset="0"/>
                      </a:endParaRPr>
                    </a:p>
                  </a:txBody>
                  <a:tcPr marT="45704" marB="45704"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Symbol" pitchFamily="18" charset="2"/>
                        </a:rPr>
                        <a:t>· </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NewRomanPSMT" charset="0"/>
                        </a:rPr>
                        <a:t>a form of oxygen found in the stratosphere</a:t>
                      </a:r>
                      <a:endParaRPr kumimoji="0" lang="en-US" altLang="en-US" sz="2800" b="0" i="0" u="none" strike="noStrike" cap="none" normalizeH="0" baseline="0" dirty="0">
                        <a:ln>
                          <a:noFill/>
                        </a:ln>
                        <a:solidFill>
                          <a:schemeClr val="bg1"/>
                        </a:solidFill>
                        <a:effectLst/>
                        <a:latin typeface="Arial" pitchFamily="34" charset="0"/>
                      </a:endParaRPr>
                    </a:p>
                  </a:txBody>
                  <a:tcPr marT="45704" marB="45704"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98219">
                <a:tc vMerge="1">
                  <a:txBody>
                    <a:bodyPr/>
                    <a:lstStyle/>
                    <a:p>
                      <a:endParaRPr lang="en-US"/>
                    </a:p>
                  </a:txBody>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NewRomanPSMT" charset="0"/>
                        </a:rPr>
                        <a:t>Water vapor and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NewRomanPSMT" charset="0"/>
                        </a:rPr>
                        <a:t>Carbon dioxide</a:t>
                      </a:r>
                      <a:endParaRPr kumimoji="0" lang="en-US" altLang="en-US" sz="2800" b="0" i="0" u="none" strike="noStrike" cap="none" normalizeH="0" baseline="0" dirty="0">
                        <a:ln>
                          <a:noFill/>
                        </a:ln>
                        <a:solidFill>
                          <a:schemeClr val="bg1"/>
                        </a:solidFill>
                        <a:effectLst/>
                        <a:latin typeface="Arial" pitchFamily="34" charset="0"/>
                        <a:ea typeface="Times New Roman" pitchFamily="18" charset="0"/>
                        <a:cs typeface="TimesNewRomanPSMT" charset="0"/>
                      </a:endParaRPr>
                    </a:p>
                  </a:txBody>
                  <a:tcPr marT="45704" marB="45704"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Symbol" pitchFamily="18" charset="2"/>
                        </a:rPr>
                        <a:t>· </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NewRomanPSMT" charset="0"/>
                        </a:rPr>
                        <a:t>important gases for weather conditions; found in the</a:t>
                      </a:r>
                      <a:endParaRPr kumimoji="0" lang="en-US" altLang="en-US" sz="2800" b="0"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cs typeface="Times New Roman" pitchFamily="18" charset="0"/>
                        </a:rPr>
                        <a:t>troposphere</a:t>
                      </a:r>
                      <a:endParaRPr kumimoji="0" lang="en-US" altLang="en-US" sz="2800" b="0" i="0" u="none" strike="noStrike" cap="none" normalizeH="0" baseline="0" dirty="0">
                        <a:ln>
                          <a:noFill/>
                        </a:ln>
                        <a:solidFill>
                          <a:schemeClr val="bg1"/>
                        </a:solidFill>
                        <a:effectLst/>
                        <a:latin typeface="Arial" pitchFamily="34" charset="0"/>
                      </a:endParaRPr>
                    </a:p>
                  </a:txBody>
                  <a:tcPr marT="45704" marB="45704"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814">
                <a:tc vMerge="1">
                  <a:txBody>
                    <a:bodyPr/>
                    <a:lstStyle/>
                    <a:p>
                      <a:endParaRPr lang="en-US"/>
                    </a:p>
                  </a:txBody>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NewRomanPSMT" charset="0"/>
                        </a:rPr>
                        <a:t>Trace gases, argon</a:t>
                      </a:r>
                      <a:endParaRPr kumimoji="0" lang="en-US" altLang="en-US" sz="2800" b="0" i="0" u="none" strike="noStrike" cap="none" normalizeH="0" baseline="0" dirty="0">
                        <a:ln>
                          <a:noFill/>
                        </a:ln>
                        <a:solidFill>
                          <a:schemeClr val="bg1"/>
                        </a:solidFill>
                        <a:effectLst/>
                        <a:latin typeface="Arial" pitchFamily="34" charset="0"/>
                        <a:ea typeface="Times New Roman" pitchFamily="18" charset="0"/>
                        <a:cs typeface="TimesNewRomanPSMT" charset="0"/>
                      </a:endParaRPr>
                    </a:p>
                  </a:txBody>
                  <a:tcPr marT="45704" marB="45704"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Symbol" pitchFamily="18" charset="2"/>
                        </a:rPr>
                        <a:t>· </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NewRomanPSMT" charset="0"/>
                        </a:rPr>
                        <a:t>play an insignificant role</a:t>
                      </a:r>
                      <a:endParaRPr kumimoji="0" lang="en-US" altLang="en-US" sz="2800" b="0" i="0" u="none" strike="noStrike" cap="none" normalizeH="0" baseline="0" dirty="0">
                        <a:ln>
                          <a:noFill/>
                        </a:ln>
                        <a:solidFill>
                          <a:schemeClr val="bg1"/>
                        </a:solidFill>
                        <a:effectLst/>
                        <a:latin typeface="Arial" pitchFamily="34" charset="0"/>
                      </a:endParaRPr>
                    </a:p>
                  </a:txBody>
                  <a:tcPr marT="45704" marB="45704"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5317" name="WordArt 201" descr="animated_background">
            <a:extLst>
              <a:ext uri="{FF2B5EF4-FFF2-40B4-BE49-F238E27FC236}">
                <a16:creationId xmlns:a16="http://schemas.microsoft.com/office/drawing/2014/main" id="{201C191A-B6FA-874C-80E0-998CD0D1B967}"/>
              </a:ext>
            </a:extLst>
          </p:cNvPr>
          <p:cNvSpPr>
            <a:spLocks noChangeArrowheads="1" noChangeShapeType="1" noTextEdit="1"/>
          </p:cNvSpPr>
          <p:nvPr/>
        </p:nvSpPr>
        <p:spPr bwMode="auto">
          <a:xfrm>
            <a:off x="1948542" y="152400"/>
            <a:ext cx="4985657" cy="381000"/>
          </a:xfrm>
          <a:prstGeom prst="rect">
            <a:avLst/>
          </a:prstGeom>
        </p:spPr>
        <p:txBody>
          <a:bodyPr wrap="none" fromWordArt="1">
            <a:prstTxWarp prst="textPlain">
              <a:avLst>
                <a:gd name="adj" fmla="val 50000"/>
              </a:avLst>
            </a:prstTxWarp>
          </a:bodyPr>
          <a:lstStyle/>
          <a:p>
            <a:pPr algn="ctr"/>
            <a:r>
              <a:rPr lang="en-US" sz="3600" kern="10" dirty="0">
                <a:ln w="9525">
                  <a:solidFill>
                    <a:srgbClr val="33CCCC"/>
                  </a:solidFill>
                  <a:round/>
                  <a:headEnd/>
                  <a:tailEnd/>
                </a:ln>
                <a:blipFill dpi="0" rotWithShape="1">
                  <a:blip r:embed="rId2"/>
                  <a:srcRect/>
                  <a:stretch>
                    <a:fillRect/>
                  </a:stretch>
                </a:blipFill>
                <a:latin typeface="Gyparody"/>
              </a:rPr>
              <a:t>Atmospheric Gases</a:t>
            </a:r>
          </a:p>
        </p:txBody>
      </p:sp>
      <p:grpSp>
        <p:nvGrpSpPr>
          <p:cNvPr id="55318" name="Group 205">
            <a:extLst>
              <a:ext uri="{FF2B5EF4-FFF2-40B4-BE49-F238E27FC236}">
                <a16:creationId xmlns:a16="http://schemas.microsoft.com/office/drawing/2014/main" id="{2DCFC1EC-C6B9-EC4E-ADDA-85158DD98160}"/>
              </a:ext>
            </a:extLst>
          </p:cNvPr>
          <p:cNvGrpSpPr>
            <a:grpSpLocks/>
          </p:cNvGrpSpPr>
          <p:nvPr/>
        </p:nvGrpSpPr>
        <p:grpSpPr bwMode="auto">
          <a:xfrm>
            <a:off x="9448800" y="5775326"/>
            <a:ext cx="1219200" cy="1082675"/>
            <a:chOff x="3888" y="3888"/>
            <a:chExt cx="768" cy="682"/>
          </a:xfrm>
        </p:grpSpPr>
        <p:pic>
          <p:nvPicPr>
            <p:cNvPr id="55319" name="Picture 206" descr="tornado_animation">
              <a:hlinkClick r:id="rId3" action="ppaction://hlinksldjump"/>
              <a:extLst>
                <a:ext uri="{FF2B5EF4-FFF2-40B4-BE49-F238E27FC236}">
                  <a16:creationId xmlns:a16="http://schemas.microsoft.com/office/drawing/2014/main" id="{BECFF9B9-F8E0-524D-AE68-8ACA9076A59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8" y="3888"/>
              <a:ext cx="708"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20" name="Text Box 207">
              <a:extLst>
                <a:ext uri="{FF2B5EF4-FFF2-40B4-BE49-F238E27FC236}">
                  <a16:creationId xmlns:a16="http://schemas.microsoft.com/office/drawing/2014/main" id="{71A355F0-109E-D34D-8E7F-8E0D3275B8CC}"/>
                </a:ext>
              </a:extLst>
            </p:cNvPr>
            <p:cNvSpPr txBox="1">
              <a:spLocks noChangeArrowheads="1"/>
            </p:cNvSpPr>
            <p:nvPr/>
          </p:nvSpPr>
          <p:spPr bwMode="auto">
            <a:xfrm>
              <a:off x="3936" y="4320"/>
              <a:ext cx="7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solidFill>
                    <a:srgbClr val="FFFF00"/>
                  </a:solidFill>
                  <a:latin typeface="X-Files" pitchFamily="34" charset="0"/>
                </a:rPr>
                <a:t>MENU</a:t>
              </a:r>
            </a:p>
          </p:txBody>
        </p:sp>
      </p:grpSp>
    </p:spTree>
    <p:extLst>
      <p:ext uri="{BB962C8B-B14F-4D97-AF65-F5344CB8AC3E}">
        <p14:creationId xmlns:p14="http://schemas.microsoft.com/office/powerpoint/2010/main" val="4192652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grpId="0" nodeType="withEffect">
                                  <p:stCondLst>
                                    <p:cond delay="0"/>
                                  </p:stCondLst>
                                  <p:childTnLst>
                                    <p:set>
                                      <p:cBhvr>
                                        <p:cTn id="6" dur="1" fill="hold">
                                          <p:stCondLst>
                                            <p:cond delay="0"/>
                                          </p:stCondLst>
                                        </p:cTn>
                                        <p:tgtEl>
                                          <p:spTgt spid="41164"/>
                                        </p:tgtEl>
                                        <p:attrNameLst>
                                          <p:attrName>style.visibility</p:attrName>
                                        </p:attrNameLst>
                                      </p:cBhvr>
                                      <p:to>
                                        <p:strVal val="visible"/>
                                      </p:to>
                                    </p:set>
                                    <p:anim calcmode="lin" valueType="num">
                                      <p:cBhvr>
                                        <p:cTn id="7" dur="22000" fill="hold"/>
                                        <p:tgtEl>
                                          <p:spTgt spid="41164"/>
                                        </p:tgtEl>
                                        <p:attrNameLst>
                                          <p:attrName>ppt_w</p:attrName>
                                        </p:attrNameLst>
                                      </p:cBhvr>
                                      <p:tavLst>
                                        <p:tav tm="0" fmla="#ppt_w*sin(2.5*pi*$)">
                                          <p:val>
                                            <p:fltVal val="0"/>
                                          </p:val>
                                        </p:tav>
                                        <p:tav tm="100000">
                                          <p:val>
                                            <p:fltVal val="1"/>
                                          </p:val>
                                        </p:tav>
                                      </p:tavLst>
                                    </p:anim>
                                    <p:anim calcmode="lin" valueType="num">
                                      <p:cBhvr>
                                        <p:cTn id="8" dur="22000" fill="hold"/>
                                        <p:tgtEl>
                                          <p:spTgt spid="411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32776" name="Oval 8">
            <a:extLst>
              <a:ext uri="{FF2B5EF4-FFF2-40B4-BE49-F238E27FC236}">
                <a16:creationId xmlns:a16="http://schemas.microsoft.com/office/drawing/2014/main" id="{06675E45-2793-564F-A4EF-BA6DF694135E}"/>
              </a:ext>
            </a:extLst>
          </p:cNvPr>
          <p:cNvSpPr>
            <a:spLocks noChangeArrowheads="1"/>
          </p:cNvSpPr>
          <p:nvPr/>
        </p:nvSpPr>
        <p:spPr bwMode="auto">
          <a:xfrm>
            <a:off x="-4343400" y="-3581400"/>
            <a:ext cx="22631400" cy="16611600"/>
          </a:xfrm>
          <a:prstGeom prst="ellipse">
            <a:avLst/>
          </a:prstGeom>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useBgFill="1">
        <p:nvSpPr>
          <p:cNvPr id="56322" name="Oval 6">
            <a:extLst>
              <a:ext uri="{FF2B5EF4-FFF2-40B4-BE49-F238E27FC236}">
                <a16:creationId xmlns:a16="http://schemas.microsoft.com/office/drawing/2014/main" id="{82AE6884-8E65-B844-99F8-51CE59CAEFD4}"/>
              </a:ext>
            </a:extLst>
          </p:cNvPr>
          <p:cNvSpPr>
            <a:spLocks noChangeArrowheads="1"/>
          </p:cNvSpPr>
          <p:nvPr/>
        </p:nvSpPr>
        <p:spPr bwMode="auto">
          <a:xfrm>
            <a:off x="-4495800" y="-3733800"/>
            <a:ext cx="22631400" cy="16611600"/>
          </a:xfrm>
          <a:prstGeom prst="ellipse">
            <a:avLst/>
          </a:prstGeom>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6323" name="Rectangle 2">
            <a:extLst>
              <a:ext uri="{FF2B5EF4-FFF2-40B4-BE49-F238E27FC236}">
                <a16:creationId xmlns:a16="http://schemas.microsoft.com/office/drawing/2014/main" id="{56C0B100-79AC-984A-B049-BD0073B39D27}"/>
              </a:ext>
            </a:extLst>
          </p:cNvPr>
          <p:cNvSpPr>
            <a:spLocks noGrp="1" noChangeArrowheads="1"/>
          </p:cNvSpPr>
          <p:nvPr>
            <p:ph type="title"/>
          </p:nvPr>
        </p:nvSpPr>
        <p:spPr>
          <a:xfrm>
            <a:off x="1981200" y="762000"/>
            <a:ext cx="3962400" cy="655638"/>
          </a:xfrm>
        </p:spPr>
        <p:txBody>
          <a:bodyPr/>
          <a:lstStyle/>
          <a:p>
            <a:pPr eaLnBrk="1" hangingPunct="1"/>
            <a:r>
              <a:rPr lang="en-US" altLang="en-US" sz="3600" b="1" dirty="0">
                <a:solidFill>
                  <a:schemeClr val="bg1"/>
                </a:solidFill>
              </a:rPr>
              <a:t>Ozone Layer</a:t>
            </a:r>
          </a:p>
        </p:txBody>
      </p:sp>
      <p:sp>
        <p:nvSpPr>
          <p:cNvPr id="32773" name="Text Box 5">
            <a:extLst>
              <a:ext uri="{FF2B5EF4-FFF2-40B4-BE49-F238E27FC236}">
                <a16:creationId xmlns:a16="http://schemas.microsoft.com/office/drawing/2014/main" id="{FCE4FEA5-692C-4847-986B-1B9F92DB349C}"/>
              </a:ext>
            </a:extLst>
          </p:cNvPr>
          <p:cNvSpPr txBox="1">
            <a:spLocks noChangeArrowheads="1"/>
          </p:cNvSpPr>
          <p:nvPr/>
        </p:nvSpPr>
        <p:spPr bwMode="auto">
          <a:xfrm>
            <a:off x="2057400" y="1524001"/>
            <a:ext cx="5257800" cy="489364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dirty="0">
                <a:solidFill>
                  <a:schemeClr val="bg1"/>
                </a:solidFill>
              </a:rPr>
              <a:t>Pale blue gas with a strong odor.</a:t>
            </a:r>
            <a:br>
              <a:rPr lang="en-US" altLang="en-US" sz="2400" dirty="0">
                <a:solidFill>
                  <a:schemeClr val="bg1"/>
                </a:solidFill>
              </a:rPr>
            </a:br>
            <a:endParaRPr lang="en-US" altLang="en-US" sz="2400" dirty="0">
              <a:solidFill>
                <a:schemeClr val="bg1"/>
              </a:solidFill>
            </a:endParaRPr>
          </a:p>
          <a:p>
            <a:pPr eaLnBrk="1" hangingPunct="1">
              <a:spcBef>
                <a:spcPct val="0"/>
              </a:spcBef>
            </a:pPr>
            <a:r>
              <a:rPr lang="en-US" altLang="en-US" sz="2400" dirty="0">
                <a:solidFill>
                  <a:schemeClr val="bg1"/>
                </a:solidFill>
              </a:rPr>
              <a:t>90% of all ozone is found in the stratosphere</a:t>
            </a:r>
          </a:p>
          <a:p>
            <a:pPr eaLnBrk="1" hangingPunct="1">
              <a:spcBef>
                <a:spcPct val="0"/>
              </a:spcBef>
              <a:buFontTx/>
              <a:buNone/>
            </a:pPr>
            <a:endParaRPr lang="en-US" altLang="en-US" sz="2400" dirty="0">
              <a:solidFill>
                <a:schemeClr val="bg1"/>
              </a:solidFill>
            </a:endParaRPr>
          </a:p>
          <a:p>
            <a:pPr eaLnBrk="1" hangingPunct="1">
              <a:spcBef>
                <a:spcPct val="0"/>
              </a:spcBef>
            </a:pPr>
            <a:r>
              <a:rPr lang="en-US" altLang="en-US" sz="2400" dirty="0">
                <a:solidFill>
                  <a:schemeClr val="bg1"/>
                </a:solidFill>
              </a:rPr>
              <a:t>10% is found in the troposphere</a:t>
            </a:r>
          </a:p>
          <a:p>
            <a:pPr eaLnBrk="1" hangingPunct="1">
              <a:spcBef>
                <a:spcPct val="0"/>
              </a:spcBef>
            </a:pPr>
            <a:endParaRPr lang="en-US" altLang="en-US" sz="2400" dirty="0">
              <a:solidFill>
                <a:schemeClr val="bg1"/>
              </a:solidFill>
            </a:endParaRPr>
          </a:p>
          <a:p>
            <a:pPr eaLnBrk="1" hangingPunct="1">
              <a:spcBef>
                <a:spcPct val="0"/>
              </a:spcBef>
            </a:pPr>
            <a:r>
              <a:rPr lang="en-US" altLang="en-US" sz="2400" b="1" dirty="0">
                <a:solidFill>
                  <a:schemeClr val="bg1"/>
                </a:solidFill>
              </a:rPr>
              <a:t>Ozone is extremely important because it is the only gas that absorbs ultraviolet radiation from the Sun and protects the surface of the Earth and people from the damaging effects of UV rays</a:t>
            </a:r>
          </a:p>
        </p:txBody>
      </p:sp>
      <p:sp>
        <p:nvSpPr>
          <p:cNvPr id="56325" name="WordArt 7" descr="animated_background">
            <a:extLst>
              <a:ext uri="{FF2B5EF4-FFF2-40B4-BE49-F238E27FC236}">
                <a16:creationId xmlns:a16="http://schemas.microsoft.com/office/drawing/2014/main" id="{060DEA5F-6DB2-3D45-8A6E-670E85BD5590}"/>
              </a:ext>
            </a:extLst>
          </p:cNvPr>
          <p:cNvSpPr>
            <a:spLocks noChangeArrowheads="1" noChangeShapeType="1" noTextEdit="1"/>
          </p:cNvSpPr>
          <p:nvPr/>
        </p:nvSpPr>
        <p:spPr bwMode="auto">
          <a:xfrm>
            <a:off x="1828800" y="152400"/>
            <a:ext cx="5105400" cy="381000"/>
          </a:xfrm>
          <a:prstGeom prst="rect">
            <a:avLst/>
          </a:prstGeom>
        </p:spPr>
        <p:txBody>
          <a:bodyPr wrap="none" fromWordArt="1">
            <a:prstTxWarp prst="textPlain">
              <a:avLst>
                <a:gd name="adj" fmla="val 50000"/>
              </a:avLst>
            </a:prstTxWarp>
          </a:bodyPr>
          <a:lstStyle/>
          <a:p>
            <a:pPr algn="ctr"/>
            <a:r>
              <a:rPr lang="en-US" sz="3600" kern="10">
                <a:ln w="9525">
                  <a:solidFill>
                    <a:srgbClr val="33CCCC"/>
                  </a:solidFill>
                  <a:round/>
                  <a:headEnd/>
                  <a:tailEnd/>
                </a:ln>
                <a:blipFill dpi="0" rotWithShape="1">
                  <a:blip r:embed="rId2"/>
                  <a:srcRect/>
                  <a:stretch>
                    <a:fillRect/>
                  </a:stretch>
                </a:blipFill>
                <a:latin typeface="Gyparody"/>
              </a:rPr>
              <a:t>Atmospheric Gases</a:t>
            </a:r>
          </a:p>
        </p:txBody>
      </p:sp>
      <p:grpSp>
        <p:nvGrpSpPr>
          <p:cNvPr id="56326" name="Group 9">
            <a:extLst>
              <a:ext uri="{FF2B5EF4-FFF2-40B4-BE49-F238E27FC236}">
                <a16:creationId xmlns:a16="http://schemas.microsoft.com/office/drawing/2014/main" id="{7E171C95-BD85-B040-85CC-74204342FF6F}"/>
              </a:ext>
            </a:extLst>
          </p:cNvPr>
          <p:cNvGrpSpPr>
            <a:grpSpLocks/>
          </p:cNvGrpSpPr>
          <p:nvPr/>
        </p:nvGrpSpPr>
        <p:grpSpPr bwMode="auto">
          <a:xfrm>
            <a:off x="9448800" y="5775326"/>
            <a:ext cx="1219200" cy="1082675"/>
            <a:chOff x="3888" y="3888"/>
            <a:chExt cx="768" cy="682"/>
          </a:xfrm>
        </p:grpSpPr>
        <p:pic>
          <p:nvPicPr>
            <p:cNvPr id="56329" name="Picture 10" descr="tornado_animation">
              <a:hlinkClick r:id="rId3" action="ppaction://hlinksldjump"/>
              <a:extLst>
                <a:ext uri="{FF2B5EF4-FFF2-40B4-BE49-F238E27FC236}">
                  <a16:creationId xmlns:a16="http://schemas.microsoft.com/office/drawing/2014/main" id="{048703AA-EAF9-8343-AB18-855F5FA42DF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8" y="3888"/>
              <a:ext cx="708"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0" name="Text Box 11">
              <a:extLst>
                <a:ext uri="{FF2B5EF4-FFF2-40B4-BE49-F238E27FC236}">
                  <a16:creationId xmlns:a16="http://schemas.microsoft.com/office/drawing/2014/main" id="{54858079-91C4-0E45-8B48-8BB611D08595}"/>
                </a:ext>
              </a:extLst>
            </p:cNvPr>
            <p:cNvSpPr txBox="1">
              <a:spLocks noChangeArrowheads="1"/>
            </p:cNvSpPr>
            <p:nvPr/>
          </p:nvSpPr>
          <p:spPr bwMode="auto">
            <a:xfrm>
              <a:off x="3936" y="4320"/>
              <a:ext cx="7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solidFill>
                    <a:srgbClr val="FFFF00"/>
                  </a:solidFill>
                  <a:latin typeface="X-Files" pitchFamily="34" charset="0"/>
                </a:rPr>
                <a:t>MENU</a:t>
              </a:r>
            </a:p>
          </p:txBody>
        </p:sp>
      </p:grpSp>
      <p:sp>
        <p:nvSpPr>
          <p:cNvPr id="56327" name="Rectangle 12" descr="gggg05_018">
            <a:extLst>
              <a:ext uri="{FF2B5EF4-FFF2-40B4-BE49-F238E27FC236}">
                <a16:creationId xmlns:a16="http://schemas.microsoft.com/office/drawing/2014/main" id="{2A779C72-60E0-EB4D-B144-C15B42AA2A36}"/>
              </a:ext>
            </a:extLst>
          </p:cNvPr>
          <p:cNvSpPr>
            <a:spLocks noChangeArrowheads="1"/>
          </p:cNvSpPr>
          <p:nvPr/>
        </p:nvSpPr>
        <p:spPr bwMode="auto">
          <a:xfrm>
            <a:off x="6781800" y="1371600"/>
            <a:ext cx="4572000" cy="3505200"/>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6328" name="Picture 3" descr="depl2">
            <a:extLst>
              <a:ext uri="{FF2B5EF4-FFF2-40B4-BE49-F238E27FC236}">
                <a16:creationId xmlns:a16="http://schemas.microsoft.com/office/drawing/2014/main" id="{2282066B-D592-114E-A4FA-AE3FA979E7FB}"/>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6858000" y="1447801"/>
            <a:ext cx="4419600" cy="3344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07268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grpId="0" nodeType="withEffect">
                                  <p:stCondLst>
                                    <p:cond delay="0"/>
                                  </p:stCondLst>
                                  <p:childTnLst>
                                    <p:set>
                                      <p:cBhvr>
                                        <p:cTn id="6" dur="1" fill="hold">
                                          <p:stCondLst>
                                            <p:cond delay="0"/>
                                          </p:stCondLst>
                                        </p:cTn>
                                        <p:tgtEl>
                                          <p:spTgt spid="32776"/>
                                        </p:tgtEl>
                                        <p:attrNameLst>
                                          <p:attrName>style.visibility</p:attrName>
                                        </p:attrNameLst>
                                      </p:cBhvr>
                                      <p:to>
                                        <p:strVal val="visible"/>
                                      </p:to>
                                    </p:set>
                                    <p:anim calcmode="lin" valueType="num">
                                      <p:cBhvr>
                                        <p:cTn id="7" dur="22000" fill="hold"/>
                                        <p:tgtEl>
                                          <p:spTgt spid="32776"/>
                                        </p:tgtEl>
                                        <p:attrNameLst>
                                          <p:attrName>ppt_w</p:attrName>
                                        </p:attrNameLst>
                                      </p:cBhvr>
                                      <p:tavLst>
                                        <p:tav tm="0" fmla="#ppt_w*sin(2.5*pi*$)">
                                          <p:val>
                                            <p:fltVal val="0"/>
                                          </p:val>
                                        </p:tav>
                                        <p:tav tm="100000">
                                          <p:val>
                                            <p:fltVal val="1"/>
                                          </p:val>
                                        </p:tav>
                                      </p:tavLst>
                                    </p:anim>
                                    <p:anim calcmode="lin" valueType="num">
                                      <p:cBhvr>
                                        <p:cTn id="8" dur="22000" fill="hold"/>
                                        <p:tgtEl>
                                          <p:spTgt spid="3277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32773">
                                            <p:txEl>
                                              <p:pRg st="0" end="0"/>
                                            </p:txEl>
                                          </p:spTgt>
                                        </p:tgtEl>
                                        <p:attrNameLst>
                                          <p:attrName>style.visibility</p:attrName>
                                        </p:attrNameLst>
                                      </p:cBhvr>
                                      <p:to>
                                        <p:strVal val="visible"/>
                                      </p:to>
                                    </p:set>
                                    <p:anim calcmode="lin" valueType="num">
                                      <p:cBhvr>
                                        <p:cTn id="13" dur="500" fill="hold"/>
                                        <p:tgtEl>
                                          <p:spTgt spid="3277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277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277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2773">
                                            <p:txEl>
                                              <p:pRg st="0" end="0"/>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2773">
                                            <p:txEl>
                                              <p:pRg st="1" end="1"/>
                                            </p:txEl>
                                          </p:spTgt>
                                        </p:tgtEl>
                                        <p:attrNameLst>
                                          <p:attrName>style.visibility</p:attrName>
                                        </p:attrNameLst>
                                      </p:cBhvr>
                                      <p:to>
                                        <p:strVal val="visible"/>
                                      </p:to>
                                    </p:set>
                                    <p:anim calcmode="lin" valueType="num">
                                      <p:cBhvr>
                                        <p:cTn id="19" dur="500" fill="hold"/>
                                        <p:tgtEl>
                                          <p:spTgt spid="3277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277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277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27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32773">
                                            <p:txEl>
                                              <p:pRg st="3" end="3"/>
                                            </p:txEl>
                                          </p:spTgt>
                                        </p:tgtEl>
                                        <p:attrNameLst>
                                          <p:attrName>style.visibility</p:attrName>
                                        </p:attrNameLst>
                                      </p:cBhvr>
                                      <p:to>
                                        <p:strVal val="visible"/>
                                      </p:to>
                                    </p:set>
                                    <p:anim calcmode="lin" valueType="num">
                                      <p:cBhvr>
                                        <p:cTn id="27" dur="500" fill="hold"/>
                                        <p:tgtEl>
                                          <p:spTgt spid="3277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277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277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2773">
                                            <p:txEl>
                                              <p:pRg st="3" end="3"/>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32773">
                                            <p:txEl>
                                              <p:pRg st="5" end="5"/>
                                            </p:txEl>
                                          </p:spTgt>
                                        </p:tgtEl>
                                        <p:attrNameLst>
                                          <p:attrName>style.visibility</p:attrName>
                                        </p:attrNameLst>
                                      </p:cBhvr>
                                      <p:to>
                                        <p:strVal val="visible"/>
                                      </p:to>
                                    </p:set>
                                    <p:anim calcmode="lin" valueType="num">
                                      <p:cBhvr>
                                        <p:cTn id="33" dur="500" fill="hold"/>
                                        <p:tgtEl>
                                          <p:spTgt spid="3277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277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277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277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2103" name="Oval 119">
            <a:extLst>
              <a:ext uri="{FF2B5EF4-FFF2-40B4-BE49-F238E27FC236}">
                <a16:creationId xmlns:a16="http://schemas.microsoft.com/office/drawing/2014/main" id="{79651D58-17EF-7342-B6B3-8AF70DD11D67}"/>
              </a:ext>
            </a:extLst>
          </p:cNvPr>
          <p:cNvSpPr>
            <a:spLocks noChangeArrowheads="1"/>
          </p:cNvSpPr>
          <p:nvPr/>
        </p:nvSpPr>
        <p:spPr bwMode="auto">
          <a:xfrm>
            <a:off x="-4495800" y="-3733800"/>
            <a:ext cx="22631400" cy="16611600"/>
          </a:xfrm>
          <a:prstGeom prst="ellipse">
            <a:avLst/>
          </a:prstGeom>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42102" name="Group 118">
            <a:extLst>
              <a:ext uri="{FF2B5EF4-FFF2-40B4-BE49-F238E27FC236}">
                <a16:creationId xmlns:a16="http://schemas.microsoft.com/office/drawing/2014/main" id="{DDF77781-DB86-454A-B523-B4CC7324F832}"/>
              </a:ext>
            </a:extLst>
          </p:cNvPr>
          <p:cNvGraphicFramePr>
            <a:graphicFrameLocks noGrp="1"/>
          </p:cNvGraphicFramePr>
          <p:nvPr/>
        </p:nvGraphicFramePr>
        <p:xfrm>
          <a:off x="2133601" y="1524001"/>
          <a:ext cx="8289925" cy="4359275"/>
        </p:xfrm>
        <a:graphic>
          <a:graphicData uri="http://schemas.openxmlformats.org/drawingml/2006/table">
            <a:tbl>
              <a:tblPr/>
              <a:tblGrid>
                <a:gridCol w="5334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5470525">
                  <a:extLst>
                    <a:ext uri="{9D8B030D-6E8A-4147-A177-3AD203B41FA5}">
                      <a16:colId xmlns:a16="http://schemas.microsoft.com/office/drawing/2014/main" val="20002"/>
                    </a:ext>
                  </a:extLst>
                </a:gridCol>
              </a:tblGrid>
              <a:tr h="43592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bg1"/>
                        </a:solidFill>
                        <a:effectLst/>
                        <a:latin typeface="Arial" pitchFamily="34" charset="0"/>
                      </a:endParaRPr>
                    </a:p>
                  </a:txBody>
                  <a:tcPr marT="45727" marB="45727"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NewRomanPSMT" charset="0"/>
                        </a:rPr>
                        <a:t>Differences in temperature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NewRomanPSMT" charset="0"/>
                        </a:rPr>
                        <a:t>separate the layers</a:t>
                      </a:r>
                      <a:endParaRPr kumimoji="0" lang="en-US" altLang="en-US" sz="2800" b="0" i="0" u="none" strike="noStrike" cap="none" normalizeH="0" baseline="0" dirty="0">
                        <a:ln>
                          <a:noFill/>
                        </a:ln>
                        <a:solidFill>
                          <a:schemeClr val="bg1"/>
                        </a:solidFill>
                        <a:effectLst/>
                        <a:latin typeface="Arial" pitchFamily="34" charset="0"/>
                        <a:ea typeface="Times New Roman" pitchFamily="18" charset="0"/>
                        <a:cs typeface="TimesNewRomanPSMT" charset="0"/>
                      </a:endParaRPr>
                    </a:p>
                  </a:txBody>
                  <a:tcPr marT="45727" marB="45727"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Symbol" pitchFamily="18" charset="2"/>
                        </a:rPr>
                        <a:t>· </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NewRomanPSMT" charset="0"/>
                        </a:rPr>
                        <a:t>As altitude increases, temperature decreases in the </a:t>
                      </a:r>
                      <a:r>
                        <a:rPr kumimoji="0" lang="en-US" altLang="en-US" sz="2800" b="0" i="1" u="sng" strike="noStrike" cap="none" normalizeH="0" baseline="0" dirty="0">
                          <a:ln>
                            <a:noFill/>
                          </a:ln>
                          <a:solidFill>
                            <a:schemeClr val="bg1"/>
                          </a:solidFill>
                          <a:effectLst/>
                          <a:latin typeface="Times New Roman" pitchFamily="18" charset="0"/>
                          <a:ea typeface="Times New Roman" pitchFamily="18" charset="0"/>
                          <a:cs typeface="TimesNewRomanPS-ItalicMT" charset="0"/>
                        </a:rPr>
                        <a:t>troposphere</a:t>
                      </a:r>
                      <a:endPar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NewRomanPS-ItalicMT"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NewRomanPSMT" charset="0"/>
                        </a:rPr>
                        <a:t>· </a:t>
                      </a:r>
                      <a:r>
                        <a:rPr kumimoji="0" lang="en-US" altLang="en-US" sz="2800" b="0" i="0" u="none" strike="noStrike" cap="none" normalizeH="0" baseline="0" dirty="0">
                          <a:ln>
                            <a:noFill/>
                          </a:ln>
                          <a:solidFill>
                            <a:schemeClr val="bg1"/>
                          </a:solidFill>
                          <a:effectLst/>
                          <a:latin typeface="Times New Roman" pitchFamily="18" charset="0"/>
                          <a:ea typeface="Times New Roman" pitchFamily="18" charset="0"/>
                          <a:cs typeface="TimesNewRomanPS-ItalicMT" charset="0"/>
                        </a:rPr>
                        <a:t>The </a:t>
                      </a:r>
                      <a:r>
                        <a:rPr kumimoji="0" lang="en-US" altLang="en-US" sz="2800" b="0" i="1" u="sng" strike="noStrike" cap="none" normalizeH="0" baseline="0" dirty="0">
                          <a:ln>
                            <a:noFill/>
                          </a:ln>
                          <a:solidFill>
                            <a:schemeClr val="bg1"/>
                          </a:solidFill>
                          <a:effectLst/>
                          <a:latin typeface="Times New Roman" pitchFamily="18" charset="0"/>
                          <a:cs typeface="Times New Roman" pitchFamily="18" charset="0"/>
                        </a:rPr>
                        <a:t>stratosphere</a:t>
                      </a:r>
                      <a:r>
                        <a:rPr kumimoji="0" lang="en-US" altLang="en-US" sz="28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altLang="en-US" sz="2800" b="0" i="0" u="none" strike="noStrike" cap="none" normalizeH="0" baseline="0" dirty="0">
                          <a:ln>
                            <a:noFill/>
                          </a:ln>
                          <a:solidFill>
                            <a:schemeClr val="bg1"/>
                          </a:solidFill>
                          <a:effectLst/>
                          <a:latin typeface="Times New Roman" pitchFamily="18" charset="0"/>
                          <a:cs typeface="Times New Roman" pitchFamily="18" charset="0"/>
                        </a:rPr>
                        <a:t>is cold except in its upper region where ozone is located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cs typeface="Times New Roman" pitchFamily="18" charset="0"/>
                        </a:rPr>
                        <a:t>· The </a:t>
                      </a:r>
                      <a:r>
                        <a:rPr kumimoji="0" lang="en-US" altLang="en-US" sz="2800" b="0" i="1" u="sng" strike="noStrike" cap="none" normalizeH="0" baseline="0" dirty="0">
                          <a:ln>
                            <a:noFill/>
                          </a:ln>
                          <a:solidFill>
                            <a:schemeClr val="bg1"/>
                          </a:solidFill>
                          <a:effectLst/>
                          <a:latin typeface="Times New Roman" pitchFamily="18" charset="0"/>
                          <a:cs typeface="Times New Roman" pitchFamily="18" charset="0"/>
                        </a:rPr>
                        <a:t>mesosphere</a:t>
                      </a:r>
                      <a:r>
                        <a:rPr kumimoji="0" lang="en-US" altLang="en-US" sz="2800" b="0" i="1" u="none" strike="noStrike" cap="none" normalizeH="0" baseline="0" dirty="0">
                          <a:ln>
                            <a:noFill/>
                          </a:ln>
                          <a:solidFill>
                            <a:schemeClr val="bg1"/>
                          </a:solidFill>
                          <a:effectLst/>
                          <a:latin typeface="Times New Roman" pitchFamily="18" charset="0"/>
                          <a:cs typeface="Times New Roman" pitchFamily="18" charset="0"/>
                        </a:rPr>
                        <a:t> </a:t>
                      </a:r>
                      <a:r>
                        <a:rPr kumimoji="0" lang="en-US" altLang="en-US" sz="2800" b="0" i="0" u="none" strike="noStrike" cap="none" normalizeH="0" baseline="0" dirty="0">
                          <a:ln>
                            <a:noFill/>
                          </a:ln>
                          <a:solidFill>
                            <a:schemeClr val="bg1"/>
                          </a:solidFill>
                          <a:effectLst/>
                          <a:latin typeface="Times New Roman" pitchFamily="18" charset="0"/>
                          <a:cs typeface="Times New Roman" pitchFamily="18" charset="0"/>
                        </a:rPr>
                        <a:t>is the coldest layer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cs typeface="Times New Roman" pitchFamily="18" charset="0"/>
                        </a:rPr>
                        <a:t>· Even though the air is thin in the </a:t>
                      </a:r>
                      <a:r>
                        <a:rPr kumimoji="0" lang="en-US" altLang="en-US" sz="2800" b="0" i="1" u="sng" strike="noStrike" cap="none" normalizeH="0" baseline="0" dirty="0">
                          <a:ln>
                            <a:noFill/>
                          </a:ln>
                          <a:solidFill>
                            <a:schemeClr val="bg1"/>
                          </a:solidFill>
                          <a:effectLst/>
                          <a:latin typeface="Times New Roman" pitchFamily="18" charset="0"/>
                          <a:cs typeface="Times New Roman" pitchFamily="18" charset="0"/>
                        </a:rPr>
                        <a:t>thermosphere</a:t>
                      </a:r>
                      <a:r>
                        <a:rPr kumimoji="0" lang="en-US" altLang="en-US" sz="2800" b="0" i="0" u="none" strike="noStrike" cap="none" normalizeH="0" baseline="0" dirty="0">
                          <a:ln>
                            <a:noFill/>
                          </a:ln>
                          <a:solidFill>
                            <a:schemeClr val="bg1"/>
                          </a:solidFill>
                          <a:effectLst/>
                          <a:latin typeface="Times New Roman" pitchFamily="18" charset="0"/>
                          <a:cs typeface="Times New Roman" pitchFamily="18" charset="0"/>
                        </a:rPr>
                        <a:t>, it is very hot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bg1"/>
                          </a:solidFill>
                          <a:effectLst/>
                          <a:latin typeface="Times New Roman" pitchFamily="18" charset="0"/>
                          <a:cs typeface="Times New Roman" pitchFamily="18" charset="0"/>
                        </a:rPr>
                        <a:t>· The cold regions of outer space extend from the </a:t>
                      </a:r>
                      <a:r>
                        <a:rPr kumimoji="0" lang="en-US" altLang="en-US" sz="2800" b="0" i="1" u="sng" strike="noStrike" cap="none" normalizeH="0" baseline="0" dirty="0">
                          <a:ln>
                            <a:noFill/>
                          </a:ln>
                          <a:solidFill>
                            <a:schemeClr val="bg1"/>
                          </a:solidFill>
                          <a:effectLst/>
                          <a:latin typeface="Times New Roman" pitchFamily="18" charset="0"/>
                          <a:cs typeface="Times New Roman" pitchFamily="18" charset="0"/>
                        </a:rPr>
                        <a:t>exosphere</a:t>
                      </a:r>
                      <a:endParaRPr kumimoji="0" lang="en-US" altLang="en-US" sz="2800" b="0" i="0" u="none" strike="noStrike" cap="none" normalizeH="0" baseline="0" dirty="0">
                        <a:ln>
                          <a:noFill/>
                        </a:ln>
                        <a:solidFill>
                          <a:schemeClr val="bg1"/>
                        </a:solidFill>
                        <a:effectLst/>
                        <a:latin typeface="Arial" pitchFamily="34" charset="0"/>
                      </a:endParaRPr>
                    </a:p>
                  </a:txBody>
                  <a:tcPr marT="45727" marB="45727"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7356" name="WordArt 114" descr="animated_background">
            <a:extLst>
              <a:ext uri="{FF2B5EF4-FFF2-40B4-BE49-F238E27FC236}">
                <a16:creationId xmlns:a16="http://schemas.microsoft.com/office/drawing/2014/main" id="{92BB13D9-7C61-9D4A-B41B-BDE8712B27FC}"/>
              </a:ext>
            </a:extLst>
          </p:cNvPr>
          <p:cNvSpPr>
            <a:spLocks noChangeArrowheads="1" noChangeShapeType="1" noTextEdit="1"/>
          </p:cNvSpPr>
          <p:nvPr/>
        </p:nvSpPr>
        <p:spPr bwMode="auto">
          <a:xfrm>
            <a:off x="1828800" y="152400"/>
            <a:ext cx="5410200" cy="381000"/>
          </a:xfrm>
          <a:prstGeom prst="rect">
            <a:avLst/>
          </a:prstGeom>
        </p:spPr>
        <p:txBody>
          <a:bodyPr wrap="none" fromWordArt="1">
            <a:prstTxWarp prst="textPlain">
              <a:avLst>
                <a:gd name="adj" fmla="val 50000"/>
              </a:avLst>
            </a:prstTxWarp>
          </a:bodyPr>
          <a:lstStyle/>
          <a:p>
            <a:pPr algn="ctr"/>
            <a:r>
              <a:rPr lang="en-US" sz="3600" kern="10" dirty="0">
                <a:ln w="9525">
                  <a:solidFill>
                    <a:srgbClr val="33CCCC"/>
                  </a:solidFill>
                  <a:round/>
                  <a:headEnd/>
                  <a:tailEnd/>
                </a:ln>
                <a:blipFill dpi="0" rotWithShape="1">
                  <a:blip r:embed="rId2"/>
                  <a:srcRect/>
                  <a:stretch>
                    <a:fillRect/>
                  </a:stretch>
                </a:blipFill>
                <a:latin typeface="Gyparody"/>
              </a:rPr>
              <a:t>Atmospheric Temperatures</a:t>
            </a:r>
          </a:p>
        </p:txBody>
      </p:sp>
      <p:grpSp>
        <p:nvGrpSpPr>
          <p:cNvPr id="57357" name="Group 120">
            <a:extLst>
              <a:ext uri="{FF2B5EF4-FFF2-40B4-BE49-F238E27FC236}">
                <a16:creationId xmlns:a16="http://schemas.microsoft.com/office/drawing/2014/main" id="{3F0D7942-A555-DB46-98E9-F08F840DD036}"/>
              </a:ext>
            </a:extLst>
          </p:cNvPr>
          <p:cNvGrpSpPr>
            <a:grpSpLocks/>
          </p:cNvGrpSpPr>
          <p:nvPr/>
        </p:nvGrpSpPr>
        <p:grpSpPr bwMode="auto">
          <a:xfrm>
            <a:off x="9448800" y="5775326"/>
            <a:ext cx="1219200" cy="1082675"/>
            <a:chOff x="3888" y="3888"/>
            <a:chExt cx="768" cy="682"/>
          </a:xfrm>
        </p:grpSpPr>
        <p:pic>
          <p:nvPicPr>
            <p:cNvPr id="57358" name="Picture 121" descr="tornado_animation">
              <a:hlinkClick r:id="rId3" action="ppaction://hlinksldjump"/>
              <a:extLst>
                <a:ext uri="{FF2B5EF4-FFF2-40B4-BE49-F238E27FC236}">
                  <a16:creationId xmlns:a16="http://schemas.microsoft.com/office/drawing/2014/main" id="{2BC85751-D354-CF4D-BD3C-E90D7B3412B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8" y="3888"/>
              <a:ext cx="708"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9" name="Text Box 122">
              <a:extLst>
                <a:ext uri="{FF2B5EF4-FFF2-40B4-BE49-F238E27FC236}">
                  <a16:creationId xmlns:a16="http://schemas.microsoft.com/office/drawing/2014/main" id="{6D5E1D35-5CCF-8A4D-ADBA-0BA5E8FB2F5D}"/>
                </a:ext>
              </a:extLst>
            </p:cNvPr>
            <p:cNvSpPr txBox="1">
              <a:spLocks noChangeArrowheads="1"/>
            </p:cNvSpPr>
            <p:nvPr/>
          </p:nvSpPr>
          <p:spPr bwMode="auto">
            <a:xfrm>
              <a:off x="3936" y="4320"/>
              <a:ext cx="7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solidFill>
                    <a:srgbClr val="FFFF00"/>
                  </a:solidFill>
                  <a:latin typeface="X-Files" pitchFamily="34" charset="0"/>
                </a:rPr>
                <a:t>MENU</a:t>
              </a:r>
            </a:p>
          </p:txBody>
        </p:sp>
      </p:grpSp>
    </p:spTree>
    <p:extLst>
      <p:ext uri="{BB962C8B-B14F-4D97-AF65-F5344CB8AC3E}">
        <p14:creationId xmlns:p14="http://schemas.microsoft.com/office/powerpoint/2010/main" val="3852994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grpId="0" nodeType="withEffect">
                                  <p:stCondLst>
                                    <p:cond delay="0"/>
                                  </p:stCondLst>
                                  <p:childTnLst>
                                    <p:set>
                                      <p:cBhvr>
                                        <p:cTn id="6" dur="1" fill="hold">
                                          <p:stCondLst>
                                            <p:cond delay="0"/>
                                          </p:stCondLst>
                                        </p:cTn>
                                        <p:tgtEl>
                                          <p:spTgt spid="42103"/>
                                        </p:tgtEl>
                                        <p:attrNameLst>
                                          <p:attrName>style.visibility</p:attrName>
                                        </p:attrNameLst>
                                      </p:cBhvr>
                                      <p:to>
                                        <p:strVal val="visible"/>
                                      </p:to>
                                    </p:set>
                                    <p:anim calcmode="lin" valueType="num">
                                      <p:cBhvr>
                                        <p:cTn id="7" dur="22000" fill="hold"/>
                                        <p:tgtEl>
                                          <p:spTgt spid="42103"/>
                                        </p:tgtEl>
                                        <p:attrNameLst>
                                          <p:attrName>ppt_w</p:attrName>
                                        </p:attrNameLst>
                                      </p:cBhvr>
                                      <p:tavLst>
                                        <p:tav tm="0" fmla="#ppt_w*sin(2.5*pi*$)">
                                          <p:val>
                                            <p:fltVal val="0"/>
                                          </p:val>
                                        </p:tav>
                                        <p:tav tm="100000">
                                          <p:val>
                                            <p:fltVal val="1"/>
                                          </p:val>
                                        </p:tav>
                                      </p:tavLst>
                                    </p:anim>
                                    <p:anim calcmode="lin" valueType="num">
                                      <p:cBhvr>
                                        <p:cTn id="8" dur="22000" fill="hold"/>
                                        <p:tgtEl>
                                          <p:spTgt spid="421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3061" name="Oval 53">
            <a:extLst>
              <a:ext uri="{FF2B5EF4-FFF2-40B4-BE49-F238E27FC236}">
                <a16:creationId xmlns:a16="http://schemas.microsoft.com/office/drawing/2014/main" id="{0CCE5F21-2F7B-DC49-9CD7-D3704B42D8E0}"/>
              </a:ext>
            </a:extLst>
          </p:cNvPr>
          <p:cNvSpPr>
            <a:spLocks noChangeArrowheads="1"/>
          </p:cNvSpPr>
          <p:nvPr/>
        </p:nvSpPr>
        <p:spPr bwMode="auto">
          <a:xfrm>
            <a:off x="-4495800" y="-3733800"/>
            <a:ext cx="22631400" cy="16611600"/>
          </a:xfrm>
          <a:prstGeom prst="ellipse">
            <a:avLst/>
          </a:prstGeom>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8370" name="Rectangle 8">
            <a:extLst>
              <a:ext uri="{FF2B5EF4-FFF2-40B4-BE49-F238E27FC236}">
                <a16:creationId xmlns:a16="http://schemas.microsoft.com/office/drawing/2014/main" id="{13C1141E-E145-AE42-B350-4B8EBCECF0CD}"/>
              </a:ext>
            </a:extLst>
          </p:cNvPr>
          <p:cNvSpPr>
            <a:spLocks noChangeArrowheads="1"/>
          </p:cNvSpPr>
          <p:nvPr/>
        </p:nvSpPr>
        <p:spPr bwMode="auto">
          <a:xfrm>
            <a:off x="2598738" y="2836863"/>
            <a:ext cx="150977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latin typeface="Times New Roman" panose="02020603050405020304" pitchFamily="18" charset="0"/>
                <a:ea typeface="Times New Roman" panose="02020603050405020304" pitchFamily="18" charset="0"/>
                <a:cs typeface="TimesNewRomanPSMT" panose="02020603050405020304" pitchFamily="18" charset="0"/>
              </a:rPr>
              <a:t>Troposphere pressure</a:t>
            </a:r>
            <a:endParaRPr lang="en-US" altLang="en-US" sz="1000">
              <a:latin typeface="Times New Roman" panose="02020603050405020304" pitchFamily="18" charset="0"/>
              <a:ea typeface="Times New Roman" panose="02020603050405020304" pitchFamily="18" charset="0"/>
              <a:cs typeface="TimesNewRomanPSMT" panose="02020603050405020304" pitchFamily="18" charset="0"/>
            </a:endParaRPr>
          </a:p>
          <a:p>
            <a:pPr>
              <a:spcBef>
                <a:spcPct val="0"/>
              </a:spcBef>
              <a:buFontTx/>
              <a:buNone/>
            </a:pPr>
            <a:r>
              <a:rPr lang="en-US" altLang="en-US" sz="1200">
                <a:latin typeface="Times New Roman" panose="02020603050405020304" pitchFamily="18" charset="0"/>
                <a:ea typeface="Times New Roman" panose="02020603050405020304" pitchFamily="18" charset="0"/>
                <a:cs typeface="TimesNewRomanPSMT" panose="02020603050405020304" pitchFamily="18" charset="0"/>
              </a:rPr>
              <a:t>decreases</a:t>
            </a:r>
            <a:endParaRPr lang="en-US" altLang="en-US" sz="1000">
              <a:latin typeface="Times New Roman" panose="02020603050405020304" pitchFamily="18" charset="0"/>
              <a:ea typeface="Times New Roman" panose="02020603050405020304" pitchFamily="18" charset="0"/>
              <a:cs typeface="TimesNewRomanPSMT" panose="02020603050405020304" pitchFamily="18" charset="0"/>
            </a:endParaRPr>
          </a:p>
          <a:p>
            <a:pPr>
              <a:spcBef>
                <a:spcPct val="0"/>
              </a:spcBef>
              <a:buFontTx/>
              <a:buNone/>
            </a:pPr>
            <a:endParaRPr lang="en-US" altLang="en-US" sz="1800">
              <a:ea typeface="Times New Roman" panose="02020603050405020304" pitchFamily="18" charset="0"/>
              <a:cs typeface="TimesNewRomanPSMT" panose="02020603050405020304" pitchFamily="18" charset="0"/>
            </a:endParaRPr>
          </a:p>
        </p:txBody>
      </p:sp>
      <p:sp>
        <p:nvSpPr>
          <p:cNvPr id="58371" name="AutoShape 4">
            <a:extLst>
              <a:ext uri="{FF2B5EF4-FFF2-40B4-BE49-F238E27FC236}">
                <a16:creationId xmlns:a16="http://schemas.microsoft.com/office/drawing/2014/main" id="{2AA5E322-3342-574E-AF2D-D9068184352D}"/>
              </a:ext>
            </a:extLst>
          </p:cNvPr>
          <p:cNvSpPr>
            <a:spLocks noChangeArrowheads="1"/>
          </p:cNvSpPr>
          <p:nvPr/>
        </p:nvSpPr>
        <p:spPr bwMode="auto">
          <a:xfrm>
            <a:off x="8153400" y="3124200"/>
            <a:ext cx="762000" cy="1371600"/>
          </a:xfrm>
          <a:prstGeom prst="downArrow">
            <a:avLst>
              <a:gd name="adj1" fmla="val 50000"/>
              <a:gd name="adj2" fmla="val 45000"/>
            </a:avLst>
          </a:prstGeom>
          <a:solidFill>
            <a:srgbClr val="FFFFFF"/>
          </a:solidFill>
          <a:ln w="9525">
            <a:solidFill>
              <a:srgbClr val="000000"/>
            </a:solidFill>
            <a:miter lim="800000"/>
            <a:headEnd/>
            <a:tailEnd/>
          </a:ln>
          <a:effectLst>
            <a:prstShdw prst="shdw13" dist="53882" dir="13500000">
              <a:srgbClr val="808080">
                <a:alpha val="50000"/>
              </a:srgbClr>
            </a:prst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43060" name="Group 52">
            <a:extLst>
              <a:ext uri="{FF2B5EF4-FFF2-40B4-BE49-F238E27FC236}">
                <a16:creationId xmlns:a16="http://schemas.microsoft.com/office/drawing/2014/main" id="{78A527ED-A158-7B49-9D81-AD7781C1BD24}"/>
              </a:ext>
            </a:extLst>
          </p:cNvPr>
          <p:cNvGraphicFramePr>
            <a:graphicFrameLocks noGrp="1"/>
          </p:cNvGraphicFramePr>
          <p:nvPr/>
        </p:nvGraphicFramePr>
        <p:xfrm>
          <a:off x="1905000" y="1524001"/>
          <a:ext cx="8305800" cy="4359275"/>
        </p:xfrm>
        <a:graphic>
          <a:graphicData uri="http://schemas.openxmlformats.org/drawingml/2006/table">
            <a:tbl>
              <a:tblPr/>
              <a:tblGrid>
                <a:gridCol w="609600">
                  <a:extLst>
                    <a:ext uri="{9D8B030D-6E8A-4147-A177-3AD203B41FA5}">
                      <a16:colId xmlns:a16="http://schemas.microsoft.com/office/drawing/2014/main" val="20000"/>
                    </a:ext>
                  </a:extLst>
                </a:gridCol>
                <a:gridCol w="2728913">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gridCol w="2452687">
                  <a:extLst>
                    <a:ext uri="{9D8B030D-6E8A-4147-A177-3AD203B41FA5}">
                      <a16:colId xmlns:a16="http://schemas.microsoft.com/office/drawing/2014/main" val="20003"/>
                    </a:ext>
                  </a:extLst>
                </a:gridCol>
              </a:tblGrid>
              <a:tr h="43592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bg1"/>
                        </a:solidFill>
                        <a:effectLst/>
                        <a:latin typeface="Comic Sans MS" pitchFamily="66" charset="0"/>
                      </a:endParaRPr>
                    </a:p>
                  </a:txBody>
                  <a:tcPr marT="45727" marB="45727"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bg1"/>
                          </a:solidFill>
                          <a:effectLst/>
                          <a:latin typeface="Comic Sans MS" pitchFamily="66" charset="0"/>
                          <a:ea typeface="Times New Roman" pitchFamily="18" charset="0"/>
                          <a:cs typeface="TimesNewRomanPSMT" charset="0"/>
                        </a:rPr>
                        <a:t>The </a:t>
                      </a:r>
                      <a:r>
                        <a:rPr kumimoji="0" lang="en-US" altLang="en-US" sz="2800" b="0" i="1" u="none" strike="noStrike" cap="none" normalizeH="0" baseline="0">
                          <a:ln>
                            <a:noFill/>
                          </a:ln>
                          <a:solidFill>
                            <a:schemeClr val="bg1"/>
                          </a:solidFill>
                          <a:effectLst/>
                          <a:latin typeface="Comic Sans MS" pitchFamily="66" charset="0"/>
                          <a:ea typeface="Times New Roman" pitchFamily="18" charset="0"/>
                          <a:cs typeface="TimesNewRomanPS-ItalicMT" charset="0"/>
                        </a:rPr>
                        <a:t>air pressure</a:t>
                      </a:r>
                      <a:r>
                        <a:rPr kumimoji="0" lang="en-US" altLang="en-US" sz="2800" b="0" i="0" u="none" strike="noStrike" cap="none" normalizeH="0" baseline="0">
                          <a:ln>
                            <a:noFill/>
                          </a:ln>
                          <a:solidFill>
                            <a:schemeClr val="bg1"/>
                          </a:solidFill>
                          <a:effectLst/>
                          <a:latin typeface="Comic Sans MS" pitchFamily="66" charset="0"/>
                          <a:ea typeface="Times New Roman" pitchFamily="18" charset="0"/>
                          <a:cs typeface="TimesNewRomanPSMT" charset="0"/>
                        </a:rPr>
                        <a:t>, the force exerted by the gases pushing on an object, is greatest near the surface of Earth, in the </a:t>
                      </a:r>
                      <a:r>
                        <a:rPr kumimoji="0" lang="en-US" altLang="en-US" sz="2800" b="0" i="1" u="sng" strike="noStrike" cap="none" normalizeH="0" baseline="0">
                          <a:ln>
                            <a:noFill/>
                          </a:ln>
                          <a:solidFill>
                            <a:schemeClr val="bg1"/>
                          </a:solidFill>
                          <a:effectLst/>
                          <a:latin typeface="Comic Sans MS" pitchFamily="66" charset="0"/>
                          <a:ea typeface="Times New Roman" pitchFamily="18" charset="0"/>
                          <a:cs typeface="TimesNewRomanPS-ItalicMT" charset="0"/>
                        </a:rPr>
                        <a:t>troposphere</a:t>
                      </a:r>
                      <a:r>
                        <a:rPr kumimoji="0" lang="en-US" altLang="en-US" sz="2800" b="0" i="0" u="none" strike="noStrike" cap="none" normalizeH="0" baseline="0">
                          <a:ln>
                            <a:noFill/>
                          </a:ln>
                          <a:solidFill>
                            <a:schemeClr val="bg1"/>
                          </a:solidFill>
                          <a:effectLst/>
                          <a:latin typeface="Comic Sans MS" pitchFamily="66" charset="0"/>
                          <a:ea typeface="Times New Roman" pitchFamily="18" charset="0"/>
                          <a:cs typeface="TimesNewRomanPSMT" charset="0"/>
                        </a:rPr>
                        <a:t>.</a:t>
                      </a:r>
                      <a:endParaRPr kumimoji="0" lang="en-US" altLang="en-US" sz="2800" b="0" i="0" u="none" strike="noStrike" cap="none" normalizeH="0" baseline="0">
                        <a:ln>
                          <a:noFill/>
                        </a:ln>
                        <a:solidFill>
                          <a:schemeClr val="bg1"/>
                        </a:solidFill>
                        <a:effectLst/>
                        <a:latin typeface="Comic Sans MS" pitchFamily="66" charset="0"/>
                        <a:cs typeface="Times New Roman" pitchFamily="18" charset="0"/>
                      </a:endParaRPr>
                    </a:p>
                  </a:txBody>
                  <a:tcPr marT="45727" marB="45727"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bg1"/>
                          </a:solidFill>
                          <a:effectLst/>
                          <a:latin typeface="Comic Sans MS" pitchFamily="66" charset="0"/>
                          <a:ea typeface="Times New Roman" pitchFamily="18" charset="0"/>
                          <a:cs typeface="Symbol" pitchFamily="18" charset="2"/>
                        </a:rPr>
                        <a:t>· </a:t>
                      </a:r>
                      <a:r>
                        <a:rPr kumimoji="0" lang="en-US" altLang="en-US" sz="2800" b="0" i="0" u="none" strike="noStrike" cap="none" normalizeH="0" baseline="0">
                          <a:ln>
                            <a:noFill/>
                          </a:ln>
                          <a:solidFill>
                            <a:schemeClr val="bg1"/>
                          </a:solidFill>
                          <a:effectLst/>
                          <a:latin typeface="Comic Sans MS" pitchFamily="66" charset="0"/>
                          <a:ea typeface="Times New Roman" pitchFamily="18" charset="0"/>
                          <a:cs typeface="TimesNewRomanPSMT" charset="0"/>
                        </a:rPr>
                        <a:t>Air pressure decreases through the layers farther out from the surface as Earth’s pull of gravity decreases.</a:t>
                      </a:r>
                      <a:endParaRPr kumimoji="0" lang="en-US" altLang="en-US" sz="2800" b="0" i="0" u="none" strike="noStrike" cap="none" normalizeH="0" baseline="0">
                        <a:ln>
                          <a:noFill/>
                        </a:ln>
                        <a:solidFill>
                          <a:schemeClr val="bg1"/>
                        </a:solidFill>
                        <a:effectLst/>
                        <a:latin typeface="Comic Sans MS" pitchFamily="66" charset="0"/>
                        <a:cs typeface="Times New Roman" pitchFamily="18" charset="0"/>
                      </a:endParaRPr>
                    </a:p>
                  </a:txBody>
                  <a:tcPr marT="45727" marB="45727"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bg1"/>
                          </a:solidFill>
                          <a:effectLst/>
                          <a:latin typeface="Comic Sans MS" pitchFamily="66" charset="0"/>
                          <a:cs typeface="Times New Roman" pitchFamily="18" charset="0"/>
                        </a:rPr>
                        <a:t>T</a:t>
                      </a:r>
                      <a:r>
                        <a:rPr kumimoji="0" lang="en-US" altLang="en-US" sz="2800" b="0" i="0" u="none" strike="noStrike" cap="none" normalizeH="0" baseline="0">
                          <a:ln>
                            <a:noFill/>
                          </a:ln>
                          <a:solidFill>
                            <a:schemeClr val="bg1"/>
                          </a:solidFill>
                          <a:effectLst/>
                          <a:latin typeface="Comic Sans MS" pitchFamily="66" charset="0"/>
                        </a:rPr>
                        <a:t>roposphere pressure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bg1"/>
                          </a:solidFill>
                          <a:effectLst/>
                          <a:latin typeface="Comic Sans MS" pitchFamily="66" charset="0"/>
                        </a:rPr>
                        <a:t>Decreases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bg1"/>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bg1"/>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bg1"/>
                        </a:solidFill>
                        <a:effectLst/>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bg1"/>
                        </a:solidFill>
                        <a:effectLst/>
                        <a:latin typeface="Comic Sans MS" pitchFamily="66"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bg1"/>
                        </a:solidFill>
                        <a:effectLst/>
                        <a:latin typeface="Comic Sans MS" pitchFamily="66" charset="0"/>
                        <a:ea typeface="Times New Roman" pitchFamily="18" charset="0"/>
                        <a:cs typeface="TimesNewRomanPSMT"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bg1"/>
                          </a:solidFill>
                          <a:effectLst/>
                          <a:latin typeface="Comic Sans MS" pitchFamily="66" charset="0"/>
                          <a:ea typeface="Times New Roman" pitchFamily="18" charset="0"/>
                          <a:cs typeface="TimesNewRomanPSMT" charset="0"/>
                        </a:rPr>
                        <a:t>Exosphere</a:t>
                      </a:r>
                    </a:p>
                  </a:txBody>
                  <a:tcPr marT="45727" marB="45727"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8384" name="WordArt 51" descr="animated_background">
            <a:extLst>
              <a:ext uri="{FF2B5EF4-FFF2-40B4-BE49-F238E27FC236}">
                <a16:creationId xmlns:a16="http://schemas.microsoft.com/office/drawing/2014/main" id="{2371093D-C88C-3542-9616-053AC19E44CC}"/>
              </a:ext>
            </a:extLst>
          </p:cNvPr>
          <p:cNvSpPr>
            <a:spLocks noChangeArrowheads="1" noChangeShapeType="1" noTextEdit="1"/>
          </p:cNvSpPr>
          <p:nvPr/>
        </p:nvSpPr>
        <p:spPr bwMode="auto">
          <a:xfrm>
            <a:off x="646176" y="152400"/>
            <a:ext cx="6592824" cy="381000"/>
          </a:xfrm>
          <a:prstGeom prst="rect">
            <a:avLst/>
          </a:prstGeom>
        </p:spPr>
        <p:txBody>
          <a:bodyPr wrap="none" fromWordArt="1">
            <a:prstTxWarp prst="textPlain">
              <a:avLst>
                <a:gd name="adj" fmla="val 50000"/>
              </a:avLst>
            </a:prstTxWarp>
          </a:bodyPr>
          <a:lstStyle/>
          <a:p>
            <a:pPr algn="ctr"/>
            <a:r>
              <a:rPr lang="en-US" sz="3600" kern="10" dirty="0">
                <a:ln w="9525">
                  <a:solidFill>
                    <a:srgbClr val="33CCCC"/>
                  </a:solidFill>
                  <a:round/>
                  <a:headEnd/>
                  <a:tailEnd/>
                </a:ln>
                <a:blipFill dpi="0" rotWithShape="1">
                  <a:blip r:embed="rId2"/>
                  <a:srcRect/>
                  <a:stretch>
                    <a:fillRect/>
                  </a:stretch>
                </a:blipFill>
                <a:latin typeface="Gyparody"/>
              </a:rPr>
              <a:t>Atmospheric Pressures</a:t>
            </a:r>
          </a:p>
        </p:txBody>
      </p:sp>
      <p:grpSp>
        <p:nvGrpSpPr>
          <p:cNvPr id="58385" name="Group 54">
            <a:extLst>
              <a:ext uri="{FF2B5EF4-FFF2-40B4-BE49-F238E27FC236}">
                <a16:creationId xmlns:a16="http://schemas.microsoft.com/office/drawing/2014/main" id="{6CEEACA0-5C02-AD44-9094-6A95C9A17CE7}"/>
              </a:ext>
            </a:extLst>
          </p:cNvPr>
          <p:cNvGrpSpPr>
            <a:grpSpLocks/>
          </p:cNvGrpSpPr>
          <p:nvPr/>
        </p:nvGrpSpPr>
        <p:grpSpPr bwMode="auto">
          <a:xfrm>
            <a:off x="9448800" y="5775326"/>
            <a:ext cx="1219200" cy="1082675"/>
            <a:chOff x="3888" y="3888"/>
            <a:chExt cx="768" cy="682"/>
          </a:xfrm>
        </p:grpSpPr>
        <p:pic>
          <p:nvPicPr>
            <p:cNvPr id="58386" name="Picture 55" descr="tornado_animation">
              <a:hlinkClick r:id="rId3" action="ppaction://hlinksldjump"/>
              <a:extLst>
                <a:ext uri="{FF2B5EF4-FFF2-40B4-BE49-F238E27FC236}">
                  <a16:creationId xmlns:a16="http://schemas.microsoft.com/office/drawing/2014/main" id="{86B3A91F-02FC-2043-BC5A-19AB011A58B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88" y="3888"/>
              <a:ext cx="708"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7" name="Text Box 56">
              <a:extLst>
                <a:ext uri="{FF2B5EF4-FFF2-40B4-BE49-F238E27FC236}">
                  <a16:creationId xmlns:a16="http://schemas.microsoft.com/office/drawing/2014/main" id="{CF45EECD-F0A3-0D45-9360-B683C0EC4036}"/>
                </a:ext>
              </a:extLst>
            </p:cNvPr>
            <p:cNvSpPr txBox="1">
              <a:spLocks noChangeArrowheads="1"/>
            </p:cNvSpPr>
            <p:nvPr/>
          </p:nvSpPr>
          <p:spPr bwMode="auto">
            <a:xfrm>
              <a:off x="3936" y="4320"/>
              <a:ext cx="7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a:solidFill>
                    <a:srgbClr val="FFFF00"/>
                  </a:solidFill>
                  <a:latin typeface="X-Files" pitchFamily="34" charset="0"/>
                </a:rPr>
                <a:t>MENU</a:t>
              </a:r>
            </a:p>
          </p:txBody>
        </p:sp>
      </p:grpSp>
    </p:spTree>
    <p:extLst>
      <p:ext uri="{BB962C8B-B14F-4D97-AF65-F5344CB8AC3E}">
        <p14:creationId xmlns:p14="http://schemas.microsoft.com/office/powerpoint/2010/main" val="2186317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grpId="0" nodeType="withEffect">
                                  <p:stCondLst>
                                    <p:cond delay="0"/>
                                  </p:stCondLst>
                                  <p:childTnLst>
                                    <p:set>
                                      <p:cBhvr>
                                        <p:cTn id="6" dur="1" fill="hold">
                                          <p:stCondLst>
                                            <p:cond delay="0"/>
                                          </p:stCondLst>
                                        </p:cTn>
                                        <p:tgtEl>
                                          <p:spTgt spid="43061"/>
                                        </p:tgtEl>
                                        <p:attrNameLst>
                                          <p:attrName>style.visibility</p:attrName>
                                        </p:attrNameLst>
                                      </p:cBhvr>
                                      <p:to>
                                        <p:strVal val="visible"/>
                                      </p:to>
                                    </p:set>
                                    <p:anim calcmode="lin" valueType="num">
                                      <p:cBhvr>
                                        <p:cTn id="7" dur="22000" fill="hold"/>
                                        <p:tgtEl>
                                          <p:spTgt spid="43061"/>
                                        </p:tgtEl>
                                        <p:attrNameLst>
                                          <p:attrName>ppt_w</p:attrName>
                                        </p:attrNameLst>
                                      </p:cBhvr>
                                      <p:tavLst>
                                        <p:tav tm="0" fmla="#ppt_w*sin(2.5*pi*$)">
                                          <p:val>
                                            <p:fltVal val="0"/>
                                          </p:val>
                                        </p:tav>
                                        <p:tav tm="100000">
                                          <p:val>
                                            <p:fltVal val="1"/>
                                          </p:val>
                                        </p:tav>
                                      </p:tavLst>
                                    </p:anim>
                                    <p:anim calcmode="lin" valueType="num">
                                      <p:cBhvr>
                                        <p:cTn id="8" dur="22000" fill="hold"/>
                                        <p:tgtEl>
                                          <p:spTgt spid="430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9393" name="Rectangle 2" descr="gggg05_018">
            <a:extLst>
              <a:ext uri="{FF2B5EF4-FFF2-40B4-BE49-F238E27FC236}">
                <a16:creationId xmlns:a16="http://schemas.microsoft.com/office/drawing/2014/main" id="{E4CFA24D-ACF0-1749-B6B7-C08DBABE27F2}"/>
              </a:ext>
            </a:extLst>
          </p:cNvPr>
          <p:cNvSpPr>
            <a:spLocks noChangeArrowheads="1"/>
          </p:cNvSpPr>
          <p:nvPr/>
        </p:nvSpPr>
        <p:spPr bwMode="auto">
          <a:xfrm>
            <a:off x="2133600" y="304800"/>
            <a:ext cx="5181600" cy="6096000"/>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9394" name="Picture 3" descr="pressure_altitude">
            <a:extLst>
              <a:ext uri="{FF2B5EF4-FFF2-40B4-BE49-F238E27FC236}">
                <a16:creationId xmlns:a16="http://schemas.microsoft.com/office/drawing/2014/main" id="{666803F0-C17E-4E4F-B9D0-2112F6321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1000"/>
            <a:ext cx="504825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4">
            <a:extLst>
              <a:ext uri="{FF2B5EF4-FFF2-40B4-BE49-F238E27FC236}">
                <a16:creationId xmlns:a16="http://schemas.microsoft.com/office/drawing/2014/main" id="{F82A995D-077A-8D4E-A5C8-7B99B1B797EA}"/>
              </a:ext>
            </a:extLst>
          </p:cNvPr>
          <p:cNvSpPr txBox="1">
            <a:spLocks noChangeArrowheads="1"/>
          </p:cNvSpPr>
          <p:nvPr/>
        </p:nvSpPr>
        <p:spPr bwMode="auto">
          <a:xfrm>
            <a:off x="7848600" y="1066800"/>
            <a:ext cx="2590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chemeClr val="bg1"/>
                </a:solidFill>
              </a:rPr>
              <a:t>Atmospheric pressure </a:t>
            </a:r>
            <a:r>
              <a:rPr lang="en-US" altLang="en-US" b="1" u="sng">
                <a:solidFill>
                  <a:schemeClr val="bg1"/>
                </a:solidFill>
              </a:rPr>
              <a:t>decreases</a:t>
            </a:r>
            <a:r>
              <a:rPr lang="en-US" altLang="en-US">
                <a:solidFill>
                  <a:schemeClr val="bg1"/>
                </a:solidFill>
              </a:rPr>
              <a:t> as the altitude increases.</a:t>
            </a:r>
          </a:p>
        </p:txBody>
      </p:sp>
    </p:spTree>
    <p:extLst>
      <p:ext uri="{BB962C8B-B14F-4D97-AF65-F5344CB8AC3E}">
        <p14:creationId xmlns:p14="http://schemas.microsoft.com/office/powerpoint/2010/main" val="1760237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199</Words>
  <Application>Microsoft Macintosh PowerPoint</Application>
  <PresentationFormat>Widescreen</PresentationFormat>
  <Paragraphs>48</Paragraphs>
  <Slides>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Arial</vt:lpstr>
      <vt:lpstr>Calibri</vt:lpstr>
      <vt:lpstr>Calibri Light</vt:lpstr>
      <vt:lpstr>Comic Sans MS</vt:lpstr>
      <vt:lpstr>Gyparody</vt:lpstr>
      <vt:lpstr>Symbol</vt:lpstr>
      <vt:lpstr>Times New Roman</vt:lpstr>
      <vt:lpstr>TimesNewRomanPS-ItalicMT</vt:lpstr>
      <vt:lpstr>TimesNewRomanPSMT</vt:lpstr>
      <vt:lpstr>X-Files</vt:lpstr>
      <vt:lpstr>Office Theme</vt:lpstr>
      <vt:lpstr>Atmospheric Gases</vt:lpstr>
      <vt:lpstr>PowerPoint Presentation</vt:lpstr>
      <vt:lpstr>Ozone Layer</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Gases</dc:title>
  <dc:creator>Microsoft Office User</dc:creator>
  <cp:lastModifiedBy>Microsoft Office User</cp:lastModifiedBy>
  <cp:revision>4</cp:revision>
  <dcterms:created xsi:type="dcterms:W3CDTF">2019-08-26T21:15:15Z</dcterms:created>
  <dcterms:modified xsi:type="dcterms:W3CDTF">2019-08-27T00:56:06Z</dcterms:modified>
</cp:coreProperties>
</file>